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1" r:id="rId4"/>
    <p:sldId id="259" r:id="rId5"/>
    <p:sldId id="265" r:id="rId6"/>
    <p:sldId id="258" r:id="rId7"/>
    <p:sldId id="264" r:id="rId8"/>
    <p:sldId id="262" r:id="rId9"/>
    <p:sldId id="260" r:id="rId10"/>
    <p:sldId id="266" r:id="rId11"/>
    <p:sldId id="267" r:id="rId12"/>
    <p:sldId id="268" r:id="rId13"/>
    <p:sldId id="271" r:id="rId14"/>
    <p:sldId id="263" r:id="rId15"/>
    <p:sldId id="270" r:id="rId16"/>
    <p:sldId id="272" r:id="rId17"/>
    <p:sldId id="273" r:id="rId18"/>
    <p:sldId id="276" r:id="rId19"/>
    <p:sldId id="274" r:id="rId20"/>
    <p:sldId id="275" r:id="rId21"/>
    <p:sldId id="277" r:id="rId22"/>
    <p:sldId id="281" r:id="rId23"/>
    <p:sldId id="280"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50" d="100"/>
          <a:sy n="50" d="100"/>
        </p:scale>
        <p:origin x="456" y="14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CE04916-94FD-4741-87D2-164E8EBA1203}" type="datetimeFigureOut">
              <a:rPr lang="es-CO" smtClean="0"/>
              <a:t>14/10/2022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E534986-B5B7-475D-8DEC-0BDBBDB40F6C}"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936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CE04916-94FD-4741-87D2-164E8EBA1203}" type="datetimeFigureOut">
              <a:rPr lang="es-CO" smtClean="0"/>
              <a:t>14/10/2022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E534986-B5B7-475D-8DEC-0BDBBDB40F6C}" type="slidenum">
              <a:rPr lang="es-CO" smtClean="0"/>
              <a:t>‹Nº›</a:t>
            </a:fld>
            <a:endParaRPr lang="es-CO"/>
          </a:p>
        </p:txBody>
      </p:sp>
    </p:spTree>
    <p:extLst>
      <p:ext uri="{BB962C8B-B14F-4D97-AF65-F5344CB8AC3E}">
        <p14:creationId xmlns:p14="http://schemas.microsoft.com/office/powerpoint/2010/main" val="3227630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CE04916-94FD-4741-87D2-164E8EBA1203}" type="datetimeFigureOut">
              <a:rPr lang="es-CO" smtClean="0"/>
              <a:t>14/10/2022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E534986-B5B7-475D-8DEC-0BDBBDB40F6C}" type="slidenum">
              <a:rPr lang="es-CO" smtClean="0"/>
              <a:t>‹Nº›</a:t>
            </a:fld>
            <a:endParaRPr lang="es-CO"/>
          </a:p>
        </p:txBody>
      </p:sp>
    </p:spTree>
    <p:extLst>
      <p:ext uri="{BB962C8B-B14F-4D97-AF65-F5344CB8AC3E}">
        <p14:creationId xmlns:p14="http://schemas.microsoft.com/office/powerpoint/2010/main" val="52177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CE04916-94FD-4741-87D2-164E8EBA1203}" type="datetimeFigureOut">
              <a:rPr lang="es-CO" smtClean="0"/>
              <a:t>14/10/2022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E534986-B5B7-475D-8DEC-0BDBBDB40F6C}" type="slidenum">
              <a:rPr lang="es-CO" smtClean="0"/>
              <a:t>‹Nº›</a:t>
            </a:fld>
            <a:endParaRPr lang="es-CO"/>
          </a:p>
        </p:txBody>
      </p:sp>
    </p:spTree>
    <p:extLst>
      <p:ext uri="{BB962C8B-B14F-4D97-AF65-F5344CB8AC3E}">
        <p14:creationId xmlns:p14="http://schemas.microsoft.com/office/powerpoint/2010/main" val="2374596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E04916-94FD-4741-87D2-164E8EBA1203}" type="datetimeFigureOut">
              <a:rPr lang="es-CO" smtClean="0"/>
              <a:t>14/10/2022</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0E534986-B5B7-475D-8DEC-0BDBBDB40F6C}" type="slidenum">
              <a:rPr lang="es-CO" smtClean="0"/>
              <a:t>‹Nº›</a:t>
            </a:fld>
            <a:endParaRPr lang="es-CO"/>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512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CE04916-94FD-4741-87D2-164E8EBA1203}" type="datetimeFigureOut">
              <a:rPr lang="es-CO" smtClean="0"/>
              <a:t>14/10/2022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E534986-B5B7-475D-8DEC-0BDBBDB40F6C}" type="slidenum">
              <a:rPr lang="es-CO" smtClean="0"/>
              <a:t>‹Nº›</a:t>
            </a:fld>
            <a:endParaRPr lang="es-CO"/>
          </a:p>
        </p:txBody>
      </p:sp>
    </p:spTree>
    <p:extLst>
      <p:ext uri="{BB962C8B-B14F-4D97-AF65-F5344CB8AC3E}">
        <p14:creationId xmlns:p14="http://schemas.microsoft.com/office/powerpoint/2010/main" val="2446296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CE04916-94FD-4741-87D2-164E8EBA1203}" type="datetimeFigureOut">
              <a:rPr lang="es-CO" smtClean="0"/>
              <a:t>14/10/2022</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0E534986-B5B7-475D-8DEC-0BDBBDB40F6C}" type="slidenum">
              <a:rPr lang="es-CO" smtClean="0"/>
              <a:t>‹Nº›</a:t>
            </a:fld>
            <a:endParaRPr lang="es-CO"/>
          </a:p>
        </p:txBody>
      </p:sp>
    </p:spTree>
    <p:extLst>
      <p:ext uri="{BB962C8B-B14F-4D97-AF65-F5344CB8AC3E}">
        <p14:creationId xmlns:p14="http://schemas.microsoft.com/office/powerpoint/2010/main" val="2145692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CE04916-94FD-4741-87D2-164E8EBA1203}" type="datetimeFigureOut">
              <a:rPr lang="es-CO" smtClean="0"/>
              <a:t>14/10/2022</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0E534986-B5B7-475D-8DEC-0BDBBDB40F6C}" type="slidenum">
              <a:rPr lang="es-CO" smtClean="0"/>
              <a:t>‹Nº›</a:t>
            </a:fld>
            <a:endParaRPr lang="es-CO"/>
          </a:p>
        </p:txBody>
      </p:sp>
    </p:spTree>
    <p:extLst>
      <p:ext uri="{BB962C8B-B14F-4D97-AF65-F5344CB8AC3E}">
        <p14:creationId xmlns:p14="http://schemas.microsoft.com/office/powerpoint/2010/main" val="3490975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E04916-94FD-4741-87D2-164E8EBA1203}" type="datetimeFigureOut">
              <a:rPr lang="es-CO" smtClean="0"/>
              <a:t>14/10/2022</a:t>
            </a:fld>
            <a:endParaRPr lang="es-CO"/>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CO"/>
          </a:p>
        </p:txBody>
      </p:sp>
      <p:sp>
        <p:nvSpPr>
          <p:cNvPr id="9" name="Slide Number Placeholder 8"/>
          <p:cNvSpPr>
            <a:spLocks noGrp="1"/>
          </p:cNvSpPr>
          <p:nvPr>
            <p:ph type="sldNum" sz="quarter" idx="12"/>
          </p:nvPr>
        </p:nvSpPr>
        <p:spPr/>
        <p:txBody>
          <a:bodyPr/>
          <a:lstStyle/>
          <a:p>
            <a:fld id="{0E534986-B5B7-475D-8DEC-0BDBBDB40F6C}" type="slidenum">
              <a:rPr lang="es-CO" smtClean="0"/>
              <a:t>‹Nº›</a:t>
            </a:fld>
            <a:endParaRPr lang="es-CO"/>
          </a:p>
        </p:txBody>
      </p:sp>
    </p:spTree>
    <p:extLst>
      <p:ext uri="{BB962C8B-B14F-4D97-AF65-F5344CB8AC3E}">
        <p14:creationId xmlns:p14="http://schemas.microsoft.com/office/powerpoint/2010/main" val="263723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E04916-94FD-4741-87D2-164E8EBA1203}" type="datetimeFigureOut">
              <a:rPr lang="es-CO" smtClean="0"/>
              <a:t>14/10/2022</a:t>
            </a:fld>
            <a:endParaRPr lang="es-CO"/>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CO"/>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534986-B5B7-475D-8DEC-0BDBBDB40F6C}" type="slidenum">
              <a:rPr lang="es-CO" smtClean="0"/>
              <a:t>‹Nº›</a:t>
            </a:fld>
            <a:endParaRPr lang="es-CO"/>
          </a:p>
        </p:txBody>
      </p:sp>
    </p:spTree>
    <p:extLst>
      <p:ext uri="{BB962C8B-B14F-4D97-AF65-F5344CB8AC3E}">
        <p14:creationId xmlns:p14="http://schemas.microsoft.com/office/powerpoint/2010/main" val="1697411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CE04916-94FD-4741-87D2-164E8EBA1203}" type="datetimeFigureOut">
              <a:rPr lang="es-CO" smtClean="0"/>
              <a:t>14/10/2022</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0E534986-B5B7-475D-8DEC-0BDBBDB40F6C}" type="slidenum">
              <a:rPr lang="es-CO" smtClean="0"/>
              <a:t>‹Nº›</a:t>
            </a:fld>
            <a:endParaRPr lang="es-CO"/>
          </a:p>
        </p:txBody>
      </p:sp>
    </p:spTree>
    <p:extLst>
      <p:ext uri="{BB962C8B-B14F-4D97-AF65-F5344CB8AC3E}">
        <p14:creationId xmlns:p14="http://schemas.microsoft.com/office/powerpoint/2010/main" val="114803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E04916-94FD-4741-87D2-164E8EBA1203}" type="datetimeFigureOut">
              <a:rPr lang="es-CO" smtClean="0"/>
              <a:t>14/10/2022</a:t>
            </a:fld>
            <a:endParaRPr lang="es-CO"/>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CO"/>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E534986-B5B7-475D-8DEC-0BDBBDB40F6C}" type="slidenum">
              <a:rPr lang="es-CO" smtClean="0"/>
              <a:t>‹Nº›</a:t>
            </a:fld>
            <a:endParaRPr lang="es-CO"/>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1230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geeksforgeeks.org/recursion/"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www.geeksforgeeks.org/program-for-nth-fibonacci-numbe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ABE96D2-7003-6D97-9365-F29F090C8646}"/>
              </a:ext>
            </a:extLst>
          </p:cNvPr>
          <p:cNvSpPr txBox="1"/>
          <p:nvPr/>
        </p:nvSpPr>
        <p:spPr>
          <a:xfrm>
            <a:off x="1138989" y="1690062"/>
            <a:ext cx="9914021" cy="3477875"/>
          </a:xfrm>
          <a:prstGeom prst="rect">
            <a:avLst/>
          </a:prstGeom>
          <a:noFill/>
        </p:spPr>
        <p:txBody>
          <a:bodyPr wrap="square">
            <a:spAutoFit/>
          </a:bodyPr>
          <a:lstStyle/>
          <a:p>
            <a:pPr algn="just"/>
            <a:endParaRPr lang="es-MX" sz="4400" dirty="0">
              <a:latin typeface="El missier"/>
            </a:endParaRPr>
          </a:p>
          <a:p>
            <a:pPr algn="just"/>
            <a:r>
              <a:rPr lang="es-MX" sz="4400" dirty="0">
                <a:latin typeface="El missier"/>
              </a:rPr>
              <a:t>Programación Competitiva </a:t>
            </a:r>
            <a:r>
              <a:rPr lang="es-MX" sz="4400" dirty="0" err="1">
                <a:latin typeface="El missier"/>
              </a:rPr>
              <a:t>UniRemington</a:t>
            </a:r>
            <a:endParaRPr lang="es-MX" sz="4400" dirty="0">
              <a:latin typeface="El missier"/>
            </a:endParaRPr>
          </a:p>
          <a:p>
            <a:pPr algn="just"/>
            <a:r>
              <a:rPr lang="es-MX" sz="4400" dirty="0">
                <a:latin typeface="El missier"/>
              </a:rPr>
              <a:t>SEINISIR</a:t>
            </a:r>
          </a:p>
          <a:p>
            <a:pPr algn="just"/>
            <a:endParaRPr lang="es-MX" sz="4400" dirty="0">
              <a:latin typeface="El missier"/>
            </a:endParaRPr>
          </a:p>
          <a:p>
            <a:pPr algn="just"/>
            <a:r>
              <a:rPr lang="es-MX" sz="4400" dirty="0">
                <a:latin typeface="El missier"/>
              </a:rPr>
              <a:t>2022 - 2</a:t>
            </a:r>
          </a:p>
        </p:txBody>
      </p:sp>
      <p:pic>
        <p:nvPicPr>
          <p:cNvPr id="6" name="Imagen 5">
            <a:extLst>
              <a:ext uri="{FF2B5EF4-FFF2-40B4-BE49-F238E27FC236}">
                <a16:creationId xmlns:a16="http://schemas.microsoft.com/office/drawing/2014/main" id="{D6323326-03BD-D27D-1F81-C4C60014A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Tree>
    <p:extLst>
      <p:ext uri="{BB962C8B-B14F-4D97-AF65-F5344CB8AC3E}">
        <p14:creationId xmlns:p14="http://schemas.microsoft.com/office/powerpoint/2010/main" val="409045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pic>
        <p:nvPicPr>
          <p:cNvPr id="3074" name="Picture 2" descr="Caja ligera">
            <a:extLst>
              <a:ext uri="{FF2B5EF4-FFF2-40B4-BE49-F238E27FC236}">
                <a16:creationId xmlns:a16="http://schemas.microsoft.com/office/drawing/2014/main" id="{27730FAC-9DC5-A4A3-F8B9-E212151A4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173" y="1116806"/>
            <a:ext cx="5849653" cy="462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0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B8B15D95-DB2A-0810-26BB-7C9741001338}"/>
              </a:ext>
            </a:extLst>
          </p:cNvPr>
          <p:cNvSpPr txBox="1"/>
          <p:nvPr/>
        </p:nvSpPr>
        <p:spPr>
          <a:xfrm>
            <a:off x="1185862" y="2459504"/>
            <a:ext cx="9820275" cy="1938992"/>
          </a:xfrm>
          <a:prstGeom prst="rect">
            <a:avLst/>
          </a:prstGeom>
          <a:noFill/>
        </p:spPr>
        <p:txBody>
          <a:bodyPr wrap="square">
            <a:spAutoFit/>
          </a:bodyPr>
          <a:lstStyle/>
          <a:p>
            <a:r>
              <a:rPr lang="es-MX" sz="4000" dirty="0"/>
              <a:t>Métodos para implementar </a:t>
            </a:r>
            <a:r>
              <a:rPr lang="es-MX" sz="4000" dirty="0" err="1"/>
              <a:t>Hashing</a:t>
            </a:r>
            <a:r>
              <a:rPr lang="es-MX" sz="4000" dirty="0"/>
              <a:t> en Java</a:t>
            </a:r>
          </a:p>
          <a:p>
            <a:r>
              <a:rPr lang="es-MX" sz="4000" dirty="0"/>
              <a:t>Con ayuda de </a:t>
            </a:r>
            <a:r>
              <a:rPr lang="es-MX" sz="4000" dirty="0" err="1"/>
              <a:t>HashTable</a:t>
            </a:r>
            <a:r>
              <a:rPr lang="es-MX" sz="4000" dirty="0"/>
              <a:t> (una implementación sincronizada de </a:t>
            </a:r>
            <a:r>
              <a:rPr lang="es-MX" sz="4000" dirty="0" err="1"/>
              <a:t>hashing</a:t>
            </a:r>
            <a:r>
              <a:rPr lang="es-MX" sz="4000" dirty="0"/>
              <a:t>)</a:t>
            </a:r>
            <a:endParaRPr lang="es-CO" sz="4000" dirty="0"/>
          </a:p>
        </p:txBody>
      </p:sp>
    </p:spTree>
    <p:extLst>
      <p:ext uri="{BB962C8B-B14F-4D97-AF65-F5344CB8AC3E}">
        <p14:creationId xmlns:p14="http://schemas.microsoft.com/office/powerpoint/2010/main" val="4075574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5CBDDC46-9118-28DF-12FB-28346E548A50}"/>
              </a:ext>
            </a:extLst>
          </p:cNvPr>
          <p:cNvSpPr txBox="1"/>
          <p:nvPr/>
        </p:nvSpPr>
        <p:spPr>
          <a:xfrm>
            <a:off x="1395412" y="1166842"/>
            <a:ext cx="9401175" cy="4524315"/>
          </a:xfrm>
          <a:prstGeom prst="rect">
            <a:avLst/>
          </a:prstGeom>
          <a:noFill/>
        </p:spPr>
        <p:txBody>
          <a:bodyPr wrap="square">
            <a:spAutoFit/>
          </a:bodyPr>
          <a:lstStyle/>
          <a:p>
            <a:r>
              <a:rPr lang="es-CO" sz="2400" dirty="0" err="1"/>
              <a:t>import</a:t>
            </a:r>
            <a:r>
              <a:rPr lang="es-CO" sz="2400" dirty="0"/>
              <a:t> </a:t>
            </a:r>
            <a:r>
              <a:rPr lang="es-CO" sz="2400" dirty="0" err="1"/>
              <a:t>java.util</a:t>
            </a:r>
            <a:r>
              <a:rPr lang="es-CO" sz="2400" dirty="0"/>
              <a:t>.*;</a:t>
            </a:r>
          </a:p>
          <a:p>
            <a:endParaRPr lang="es-CO" sz="2400" dirty="0"/>
          </a:p>
          <a:p>
            <a:r>
              <a:rPr lang="es-CO" sz="2400" dirty="0" err="1"/>
              <a:t>class</a:t>
            </a:r>
            <a:r>
              <a:rPr lang="es-CO" sz="2400" dirty="0"/>
              <a:t> GFG {</a:t>
            </a:r>
          </a:p>
          <a:p>
            <a:r>
              <a:rPr lang="es-CO" sz="2400" dirty="0"/>
              <a:t>	</a:t>
            </a:r>
            <a:r>
              <a:rPr lang="es-CO" sz="2400" dirty="0" err="1"/>
              <a:t>public</a:t>
            </a:r>
            <a:r>
              <a:rPr lang="es-CO" sz="2400" dirty="0"/>
              <a:t> </a:t>
            </a:r>
            <a:r>
              <a:rPr lang="es-CO" sz="2400" dirty="0" err="1"/>
              <a:t>static</a:t>
            </a:r>
            <a:r>
              <a:rPr lang="es-CO" sz="2400" dirty="0"/>
              <a:t> </a:t>
            </a:r>
            <a:r>
              <a:rPr lang="es-CO" sz="2400" dirty="0" err="1"/>
              <a:t>void</a:t>
            </a:r>
            <a:r>
              <a:rPr lang="es-CO" sz="2400" dirty="0"/>
              <a:t> </a:t>
            </a:r>
            <a:r>
              <a:rPr lang="es-CO" sz="2400" dirty="0" err="1"/>
              <a:t>main</a:t>
            </a:r>
            <a:r>
              <a:rPr lang="es-CO" sz="2400" dirty="0"/>
              <a:t>(</a:t>
            </a:r>
            <a:r>
              <a:rPr lang="es-CO" sz="2400" dirty="0" err="1"/>
              <a:t>String</a:t>
            </a:r>
            <a:r>
              <a:rPr lang="es-CO" sz="2400" dirty="0"/>
              <a:t> </a:t>
            </a:r>
            <a:r>
              <a:rPr lang="es-CO" sz="2400" dirty="0" err="1"/>
              <a:t>args</a:t>
            </a:r>
            <a:r>
              <a:rPr lang="es-CO" sz="2400" dirty="0"/>
              <a:t>[]){		</a:t>
            </a:r>
          </a:p>
          <a:p>
            <a:r>
              <a:rPr lang="es-CO" sz="2400" dirty="0"/>
              <a:t>		</a:t>
            </a:r>
            <a:r>
              <a:rPr lang="es-CO" sz="2400" dirty="0" err="1"/>
              <a:t>Hashtable</a:t>
            </a:r>
            <a:r>
              <a:rPr lang="es-CO" sz="2400" dirty="0"/>
              <a:t>&lt;</a:t>
            </a:r>
            <a:r>
              <a:rPr lang="es-CO" sz="2400" dirty="0" err="1"/>
              <a:t>Integer</a:t>
            </a:r>
            <a:r>
              <a:rPr lang="es-CO" sz="2400" dirty="0"/>
              <a:t>, </a:t>
            </a:r>
            <a:r>
              <a:rPr lang="es-CO" sz="2400" dirty="0" err="1"/>
              <a:t>String</a:t>
            </a:r>
            <a:r>
              <a:rPr lang="es-CO" sz="2400" dirty="0"/>
              <a:t>&gt; hm = new </a:t>
            </a:r>
            <a:r>
              <a:rPr lang="es-CO" sz="2400" dirty="0" err="1"/>
              <a:t>Hashtable</a:t>
            </a:r>
            <a:r>
              <a:rPr lang="es-CO" sz="2400" dirty="0"/>
              <a:t>&lt;</a:t>
            </a:r>
            <a:r>
              <a:rPr lang="es-CO" sz="2400" dirty="0" err="1"/>
              <a:t>Integer</a:t>
            </a:r>
            <a:r>
              <a:rPr lang="es-CO" sz="2400" dirty="0"/>
              <a:t>, </a:t>
            </a:r>
            <a:r>
              <a:rPr lang="es-CO" sz="2400" dirty="0" err="1"/>
              <a:t>String</a:t>
            </a:r>
            <a:r>
              <a:rPr lang="es-CO" sz="2400" dirty="0"/>
              <a:t>&gt;();</a:t>
            </a:r>
          </a:p>
          <a:p>
            <a:r>
              <a:rPr lang="es-CO" sz="2400" dirty="0"/>
              <a:t>		</a:t>
            </a:r>
            <a:r>
              <a:rPr lang="es-CO" sz="2400" dirty="0" err="1"/>
              <a:t>hm.put</a:t>
            </a:r>
            <a:r>
              <a:rPr lang="es-CO" sz="2400" dirty="0"/>
              <a:t>(1, "</a:t>
            </a:r>
            <a:r>
              <a:rPr lang="es-CO" sz="2400" dirty="0" err="1"/>
              <a:t>Geeks</a:t>
            </a:r>
            <a:r>
              <a:rPr lang="es-CO" sz="2400" dirty="0"/>
              <a:t>");</a:t>
            </a:r>
          </a:p>
          <a:p>
            <a:r>
              <a:rPr lang="es-CO" sz="2400" dirty="0"/>
              <a:t>		</a:t>
            </a:r>
            <a:r>
              <a:rPr lang="es-CO" sz="2400" dirty="0" err="1"/>
              <a:t>hm.put</a:t>
            </a:r>
            <a:r>
              <a:rPr lang="es-CO" sz="2400" dirty="0"/>
              <a:t>(12, "</a:t>
            </a:r>
            <a:r>
              <a:rPr lang="es-CO" sz="2400" dirty="0" err="1"/>
              <a:t>forGeeks</a:t>
            </a:r>
            <a:r>
              <a:rPr lang="es-CO" sz="2400" dirty="0"/>
              <a:t>");</a:t>
            </a:r>
          </a:p>
          <a:p>
            <a:r>
              <a:rPr lang="es-CO" sz="2400" dirty="0"/>
              <a:t>		</a:t>
            </a:r>
            <a:r>
              <a:rPr lang="es-CO" sz="2400" dirty="0" err="1"/>
              <a:t>hm.put</a:t>
            </a:r>
            <a:r>
              <a:rPr lang="es-CO" sz="2400" dirty="0"/>
              <a:t>(15, "A </a:t>
            </a:r>
            <a:r>
              <a:rPr lang="es-CO" sz="2400" dirty="0" err="1"/>
              <a:t>computer</a:t>
            </a:r>
            <a:r>
              <a:rPr lang="es-CO" sz="2400" dirty="0"/>
              <a:t>");</a:t>
            </a:r>
          </a:p>
          <a:p>
            <a:r>
              <a:rPr lang="es-CO" sz="2400" dirty="0"/>
              <a:t>		</a:t>
            </a:r>
            <a:r>
              <a:rPr lang="es-CO" sz="2400" dirty="0" err="1"/>
              <a:t>hm.put</a:t>
            </a:r>
            <a:r>
              <a:rPr lang="es-CO" sz="2400" dirty="0"/>
              <a:t>(3, "Portal"); </a:t>
            </a:r>
          </a:p>
          <a:p>
            <a:r>
              <a:rPr lang="es-CO" sz="2400" dirty="0"/>
              <a:t>		</a:t>
            </a:r>
            <a:r>
              <a:rPr lang="es-CO" sz="2400" dirty="0" err="1"/>
              <a:t>System.out.println</a:t>
            </a:r>
            <a:r>
              <a:rPr lang="es-CO" sz="2400" dirty="0"/>
              <a:t>(hm);</a:t>
            </a:r>
          </a:p>
          <a:p>
            <a:r>
              <a:rPr lang="es-CO" sz="2400" dirty="0"/>
              <a:t>	}</a:t>
            </a:r>
          </a:p>
          <a:p>
            <a:r>
              <a:rPr lang="es-CO" sz="2400" dirty="0"/>
              <a:t>}</a:t>
            </a:r>
          </a:p>
        </p:txBody>
      </p:sp>
    </p:spTree>
    <p:extLst>
      <p:ext uri="{BB962C8B-B14F-4D97-AF65-F5344CB8AC3E}">
        <p14:creationId xmlns:p14="http://schemas.microsoft.com/office/powerpoint/2010/main" val="3649353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04335172-E297-D8BA-4D1E-24155F806B3B}"/>
              </a:ext>
            </a:extLst>
          </p:cNvPr>
          <p:cNvSpPr txBox="1"/>
          <p:nvPr/>
        </p:nvSpPr>
        <p:spPr>
          <a:xfrm>
            <a:off x="2438400" y="2367171"/>
            <a:ext cx="7315200" cy="2123658"/>
          </a:xfrm>
          <a:prstGeom prst="rect">
            <a:avLst/>
          </a:prstGeom>
          <a:noFill/>
        </p:spPr>
        <p:txBody>
          <a:bodyPr wrap="square">
            <a:spAutoFit/>
          </a:bodyPr>
          <a:lstStyle/>
          <a:p>
            <a:r>
              <a:rPr lang="es-MX" sz="4400" dirty="0"/>
              <a:t>Con la ayuda de </a:t>
            </a:r>
            <a:r>
              <a:rPr lang="es-MX" sz="4400" dirty="0" err="1"/>
              <a:t>HashMap</a:t>
            </a:r>
            <a:r>
              <a:rPr lang="es-MX" sz="4400" dirty="0"/>
              <a:t> (una implementación más rápida no sincronizada de </a:t>
            </a:r>
            <a:r>
              <a:rPr lang="es-MX" sz="4400" dirty="0" err="1"/>
              <a:t>hashing</a:t>
            </a:r>
            <a:r>
              <a:rPr lang="es-MX" sz="4400" dirty="0"/>
              <a:t>)</a:t>
            </a:r>
            <a:endParaRPr lang="es-CO" sz="4400" dirty="0"/>
          </a:p>
        </p:txBody>
      </p:sp>
    </p:spTree>
    <p:extLst>
      <p:ext uri="{BB962C8B-B14F-4D97-AF65-F5344CB8AC3E}">
        <p14:creationId xmlns:p14="http://schemas.microsoft.com/office/powerpoint/2010/main" val="2604930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3655AB58-35CF-4DF5-A66A-05DCBC954244}"/>
              </a:ext>
            </a:extLst>
          </p:cNvPr>
          <p:cNvSpPr txBox="1"/>
          <p:nvPr/>
        </p:nvSpPr>
        <p:spPr>
          <a:xfrm>
            <a:off x="2057400" y="474345"/>
            <a:ext cx="8077200" cy="5909310"/>
          </a:xfrm>
          <a:prstGeom prst="rect">
            <a:avLst/>
          </a:prstGeom>
          <a:noFill/>
        </p:spPr>
        <p:txBody>
          <a:bodyPr wrap="square">
            <a:spAutoFit/>
          </a:bodyPr>
          <a:lstStyle/>
          <a:p>
            <a:r>
              <a:rPr lang="es-CO" dirty="0" err="1"/>
              <a:t>import</a:t>
            </a:r>
            <a:r>
              <a:rPr lang="es-CO" dirty="0"/>
              <a:t> </a:t>
            </a:r>
            <a:r>
              <a:rPr lang="es-CO" dirty="0" err="1"/>
              <a:t>java.util</a:t>
            </a:r>
            <a:r>
              <a:rPr lang="es-CO" dirty="0"/>
              <a:t>.*;</a:t>
            </a:r>
          </a:p>
          <a:p>
            <a:endParaRPr lang="es-CO" dirty="0"/>
          </a:p>
          <a:p>
            <a:r>
              <a:rPr lang="es-CO" dirty="0" err="1"/>
              <a:t>class</a:t>
            </a:r>
            <a:r>
              <a:rPr lang="es-CO" dirty="0"/>
              <a:t> GFG {</a:t>
            </a:r>
          </a:p>
          <a:p>
            <a:r>
              <a:rPr lang="es-CO" dirty="0"/>
              <a:t>	</a:t>
            </a:r>
            <a:r>
              <a:rPr lang="es-CO" dirty="0" err="1"/>
              <a:t>static</a:t>
            </a:r>
            <a:r>
              <a:rPr lang="es-CO" dirty="0"/>
              <a:t> </a:t>
            </a:r>
            <a:r>
              <a:rPr lang="es-CO" dirty="0" err="1"/>
              <a:t>void</a:t>
            </a:r>
            <a:r>
              <a:rPr lang="es-CO" dirty="0"/>
              <a:t> </a:t>
            </a:r>
            <a:r>
              <a:rPr lang="es-CO" dirty="0" err="1"/>
              <a:t>createHashMap</a:t>
            </a:r>
            <a:r>
              <a:rPr lang="es-CO" dirty="0"/>
              <a:t>(</a:t>
            </a:r>
            <a:r>
              <a:rPr lang="es-CO" dirty="0" err="1"/>
              <a:t>int</a:t>
            </a:r>
            <a:r>
              <a:rPr lang="es-CO" dirty="0"/>
              <a:t> </a:t>
            </a:r>
            <a:r>
              <a:rPr lang="es-CO" dirty="0" err="1"/>
              <a:t>arr</a:t>
            </a:r>
            <a:r>
              <a:rPr lang="es-CO" dirty="0"/>
              <a:t>[]) {</a:t>
            </a:r>
          </a:p>
          <a:p>
            <a:r>
              <a:rPr lang="es-CO" dirty="0"/>
              <a:t>		</a:t>
            </a:r>
            <a:r>
              <a:rPr lang="es-CO" dirty="0" err="1"/>
              <a:t>HashMap</a:t>
            </a:r>
            <a:r>
              <a:rPr lang="es-CO" dirty="0"/>
              <a:t>&lt;</a:t>
            </a:r>
            <a:r>
              <a:rPr lang="es-CO" dirty="0" err="1"/>
              <a:t>Integer</a:t>
            </a:r>
            <a:r>
              <a:rPr lang="es-CO" dirty="0"/>
              <a:t>, </a:t>
            </a:r>
            <a:r>
              <a:rPr lang="es-CO" dirty="0" err="1"/>
              <a:t>Integer</a:t>
            </a:r>
            <a:r>
              <a:rPr lang="es-CO" dirty="0"/>
              <a:t>&gt; </a:t>
            </a:r>
            <a:r>
              <a:rPr lang="es-CO" dirty="0" err="1"/>
              <a:t>hmap</a:t>
            </a:r>
            <a:r>
              <a:rPr lang="es-CO" dirty="0"/>
              <a:t> = new </a:t>
            </a:r>
            <a:r>
              <a:rPr lang="es-CO" dirty="0" err="1"/>
              <a:t>HashMap</a:t>
            </a:r>
            <a:r>
              <a:rPr lang="es-CO" dirty="0"/>
              <a:t>&lt;</a:t>
            </a:r>
            <a:r>
              <a:rPr lang="es-CO" dirty="0" err="1"/>
              <a:t>Integer</a:t>
            </a:r>
            <a:r>
              <a:rPr lang="es-CO" dirty="0"/>
              <a:t>, </a:t>
            </a:r>
            <a:r>
              <a:rPr lang="es-CO" dirty="0" err="1"/>
              <a:t>Integer</a:t>
            </a:r>
            <a:r>
              <a:rPr lang="es-CO" dirty="0"/>
              <a:t>&gt;();</a:t>
            </a:r>
          </a:p>
          <a:p>
            <a:r>
              <a:rPr lang="es-CO" dirty="0"/>
              <a:t>		</a:t>
            </a:r>
            <a:r>
              <a:rPr lang="es-CO" dirty="0" err="1"/>
              <a:t>for</a:t>
            </a:r>
            <a:r>
              <a:rPr lang="es-CO" dirty="0"/>
              <a:t> (</a:t>
            </a:r>
            <a:r>
              <a:rPr lang="es-CO" dirty="0" err="1"/>
              <a:t>int</a:t>
            </a:r>
            <a:r>
              <a:rPr lang="es-CO" dirty="0"/>
              <a:t> i = 0; i &lt; </a:t>
            </a:r>
            <a:r>
              <a:rPr lang="es-CO" dirty="0" err="1"/>
              <a:t>arr.length</a:t>
            </a:r>
            <a:r>
              <a:rPr lang="es-CO" dirty="0"/>
              <a:t>; i++) {</a:t>
            </a:r>
          </a:p>
          <a:p>
            <a:r>
              <a:rPr lang="es-CO" dirty="0"/>
              <a:t>			</a:t>
            </a:r>
            <a:r>
              <a:rPr lang="es-CO" dirty="0" err="1"/>
              <a:t>Integer</a:t>
            </a:r>
            <a:r>
              <a:rPr lang="es-CO" dirty="0"/>
              <a:t> c = </a:t>
            </a:r>
            <a:r>
              <a:rPr lang="es-CO" dirty="0" err="1"/>
              <a:t>hmap.get</a:t>
            </a:r>
            <a:r>
              <a:rPr lang="es-CO" dirty="0"/>
              <a:t>(</a:t>
            </a:r>
            <a:r>
              <a:rPr lang="es-CO" dirty="0" err="1"/>
              <a:t>arr</a:t>
            </a:r>
            <a:r>
              <a:rPr lang="es-CO" dirty="0"/>
              <a:t>[i]); </a:t>
            </a:r>
          </a:p>
          <a:p>
            <a:r>
              <a:rPr lang="es-CO" dirty="0"/>
              <a:t>			</a:t>
            </a:r>
            <a:r>
              <a:rPr lang="es-CO" dirty="0" err="1"/>
              <a:t>if</a:t>
            </a:r>
            <a:r>
              <a:rPr lang="es-CO" dirty="0"/>
              <a:t> (</a:t>
            </a:r>
            <a:r>
              <a:rPr lang="es-CO" dirty="0" err="1"/>
              <a:t>hmap.get</a:t>
            </a:r>
            <a:r>
              <a:rPr lang="es-CO" dirty="0"/>
              <a:t>(</a:t>
            </a:r>
            <a:r>
              <a:rPr lang="es-CO" dirty="0" err="1"/>
              <a:t>arr</a:t>
            </a:r>
            <a:r>
              <a:rPr lang="es-CO" dirty="0"/>
              <a:t>[i]) == </a:t>
            </a:r>
            <a:r>
              <a:rPr lang="es-CO" dirty="0" err="1"/>
              <a:t>null</a:t>
            </a:r>
            <a:r>
              <a:rPr lang="es-CO" dirty="0"/>
              <a:t>) {</a:t>
            </a:r>
          </a:p>
          <a:p>
            <a:r>
              <a:rPr lang="es-CO" dirty="0"/>
              <a:t>				</a:t>
            </a:r>
            <a:r>
              <a:rPr lang="es-CO" dirty="0" err="1"/>
              <a:t>hmap.put</a:t>
            </a:r>
            <a:r>
              <a:rPr lang="es-CO" dirty="0"/>
              <a:t>(</a:t>
            </a:r>
            <a:r>
              <a:rPr lang="es-CO" dirty="0" err="1"/>
              <a:t>arr</a:t>
            </a:r>
            <a:r>
              <a:rPr lang="es-CO" dirty="0"/>
              <a:t>[i], 1);</a:t>
            </a:r>
          </a:p>
          <a:p>
            <a:r>
              <a:rPr lang="es-CO" dirty="0"/>
              <a:t>			}</a:t>
            </a:r>
          </a:p>
          <a:p>
            <a:r>
              <a:rPr lang="es-CO" dirty="0"/>
              <a:t>			</a:t>
            </a:r>
            <a:r>
              <a:rPr lang="es-CO" dirty="0" err="1"/>
              <a:t>else</a:t>
            </a:r>
            <a:r>
              <a:rPr lang="es-CO" dirty="0"/>
              <a:t> {</a:t>
            </a:r>
          </a:p>
          <a:p>
            <a:r>
              <a:rPr lang="es-CO" dirty="0"/>
              <a:t>				</a:t>
            </a:r>
            <a:r>
              <a:rPr lang="es-CO" dirty="0" err="1"/>
              <a:t>hmap.put</a:t>
            </a:r>
            <a:r>
              <a:rPr lang="es-CO" dirty="0"/>
              <a:t>(</a:t>
            </a:r>
            <a:r>
              <a:rPr lang="es-CO" dirty="0" err="1"/>
              <a:t>arr</a:t>
            </a:r>
            <a:r>
              <a:rPr lang="es-CO" dirty="0"/>
              <a:t>[i], ++c);</a:t>
            </a:r>
          </a:p>
          <a:p>
            <a:r>
              <a:rPr lang="es-CO" dirty="0"/>
              <a:t>			}</a:t>
            </a:r>
          </a:p>
          <a:p>
            <a:r>
              <a:rPr lang="es-CO" dirty="0"/>
              <a:t>		}</a:t>
            </a:r>
          </a:p>
          <a:p>
            <a:r>
              <a:rPr lang="es-CO" dirty="0"/>
              <a:t>		</a:t>
            </a:r>
            <a:r>
              <a:rPr lang="es-CO" dirty="0" err="1"/>
              <a:t>System.out.println</a:t>
            </a:r>
            <a:r>
              <a:rPr lang="es-CO" dirty="0"/>
              <a:t>(</a:t>
            </a:r>
            <a:r>
              <a:rPr lang="es-CO" dirty="0" err="1"/>
              <a:t>hmap</a:t>
            </a:r>
            <a:r>
              <a:rPr lang="es-CO" dirty="0"/>
              <a:t>);</a:t>
            </a:r>
          </a:p>
          <a:p>
            <a:r>
              <a:rPr lang="es-CO" dirty="0"/>
              <a:t>	}</a:t>
            </a:r>
          </a:p>
          <a:p>
            <a:r>
              <a:rPr lang="es-CO" dirty="0"/>
              <a:t>	</a:t>
            </a:r>
            <a:r>
              <a:rPr lang="es-CO" dirty="0" err="1"/>
              <a:t>public</a:t>
            </a:r>
            <a:r>
              <a:rPr lang="es-CO" dirty="0"/>
              <a:t> </a:t>
            </a:r>
            <a:r>
              <a:rPr lang="es-CO" dirty="0" err="1"/>
              <a:t>static</a:t>
            </a:r>
            <a:r>
              <a:rPr lang="es-CO" dirty="0"/>
              <a:t> </a:t>
            </a:r>
            <a:r>
              <a:rPr lang="es-CO" dirty="0" err="1"/>
              <a:t>void</a:t>
            </a:r>
            <a:r>
              <a:rPr lang="es-CO" dirty="0"/>
              <a:t> </a:t>
            </a:r>
            <a:r>
              <a:rPr lang="es-CO" dirty="0" err="1"/>
              <a:t>main</a:t>
            </a:r>
            <a:r>
              <a:rPr lang="es-CO" dirty="0"/>
              <a:t>(</a:t>
            </a:r>
            <a:r>
              <a:rPr lang="es-CO" dirty="0" err="1"/>
              <a:t>String</a:t>
            </a:r>
            <a:r>
              <a:rPr lang="es-CO" dirty="0"/>
              <a:t>[] </a:t>
            </a:r>
            <a:r>
              <a:rPr lang="es-CO" dirty="0" err="1"/>
              <a:t>args</a:t>
            </a:r>
            <a:r>
              <a:rPr lang="es-CO" dirty="0"/>
              <a:t>) {</a:t>
            </a:r>
          </a:p>
          <a:p>
            <a:r>
              <a:rPr lang="es-CO" dirty="0"/>
              <a:t>		</a:t>
            </a:r>
            <a:r>
              <a:rPr lang="es-CO" dirty="0" err="1"/>
              <a:t>int</a:t>
            </a:r>
            <a:r>
              <a:rPr lang="es-CO" dirty="0"/>
              <a:t> </a:t>
            </a:r>
            <a:r>
              <a:rPr lang="es-CO" dirty="0" err="1"/>
              <a:t>arr</a:t>
            </a:r>
            <a:r>
              <a:rPr lang="es-CO" dirty="0"/>
              <a:t>[] = { 10, 34, 5, 10, 3, 5, 10 };</a:t>
            </a:r>
          </a:p>
          <a:p>
            <a:r>
              <a:rPr lang="es-CO" dirty="0"/>
              <a:t>		</a:t>
            </a:r>
            <a:r>
              <a:rPr lang="es-CO" dirty="0" err="1"/>
              <a:t>createHashMap</a:t>
            </a:r>
            <a:r>
              <a:rPr lang="es-CO" dirty="0"/>
              <a:t>(</a:t>
            </a:r>
            <a:r>
              <a:rPr lang="es-CO" dirty="0" err="1"/>
              <a:t>arr</a:t>
            </a:r>
            <a:r>
              <a:rPr lang="es-CO" dirty="0"/>
              <a:t>);</a:t>
            </a:r>
          </a:p>
          <a:p>
            <a:r>
              <a:rPr lang="es-CO" dirty="0"/>
              <a:t>	}</a:t>
            </a:r>
          </a:p>
          <a:p>
            <a:r>
              <a:rPr lang="es-CO" dirty="0"/>
              <a:t>}</a:t>
            </a:r>
          </a:p>
        </p:txBody>
      </p:sp>
    </p:spTree>
    <p:extLst>
      <p:ext uri="{BB962C8B-B14F-4D97-AF65-F5344CB8AC3E}">
        <p14:creationId xmlns:p14="http://schemas.microsoft.com/office/powerpoint/2010/main" val="2135857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EFEC304A-B662-836B-A45E-65D830206784}"/>
              </a:ext>
            </a:extLst>
          </p:cNvPr>
          <p:cNvSpPr txBox="1"/>
          <p:nvPr/>
        </p:nvSpPr>
        <p:spPr>
          <a:xfrm>
            <a:off x="1892682" y="2367171"/>
            <a:ext cx="8406636" cy="2123658"/>
          </a:xfrm>
          <a:prstGeom prst="rect">
            <a:avLst/>
          </a:prstGeom>
          <a:noFill/>
        </p:spPr>
        <p:txBody>
          <a:bodyPr wrap="square">
            <a:spAutoFit/>
          </a:bodyPr>
          <a:lstStyle/>
          <a:p>
            <a:r>
              <a:rPr lang="es-MX" sz="4400" dirty="0"/>
              <a:t>Con la ayuda de </a:t>
            </a:r>
            <a:r>
              <a:rPr lang="es-MX" sz="4400" dirty="0" err="1"/>
              <a:t>LinkedHashMap</a:t>
            </a:r>
            <a:r>
              <a:rPr lang="es-MX" sz="4400" dirty="0"/>
              <a:t> (similar a </a:t>
            </a:r>
            <a:r>
              <a:rPr lang="es-MX" sz="4400" dirty="0" err="1"/>
              <a:t>HashMap</a:t>
            </a:r>
            <a:r>
              <a:rPr lang="es-MX" sz="4400" dirty="0"/>
              <a:t>, pero mantiene el orden de los elementos)</a:t>
            </a:r>
            <a:endParaRPr lang="es-CO" sz="4400" dirty="0"/>
          </a:p>
        </p:txBody>
      </p:sp>
    </p:spTree>
    <p:extLst>
      <p:ext uri="{BB962C8B-B14F-4D97-AF65-F5344CB8AC3E}">
        <p14:creationId xmlns:p14="http://schemas.microsoft.com/office/powerpoint/2010/main" val="539089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9A309C27-B4F2-495C-5B67-AAAC11730292}"/>
              </a:ext>
            </a:extLst>
          </p:cNvPr>
          <p:cNvSpPr txBox="1"/>
          <p:nvPr/>
        </p:nvSpPr>
        <p:spPr>
          <a:xfrm>
            <a:off x="1685925" y="305068"/>
            <a:ext cx="8820150" cy="6247864"/>
          </a:xfrm>
          <a:prstGeom prst="rect">
            <a:avLst/>
          </a:prstGeom>
          <a:noFill/>
        </p:spPr>
        <p:txBody>
          <a:bodyPr wrap="square">
            <a:spAutoFit/>
          </a:bodyPr>
          <a:lstStyle/>
          <a:p>
            <a:r>
              <a:rPr lang="es-CO" sz="2000" dirty="0" err="1"/>
              <a:t>import</a:t>
            </a:r>
            <a:r>
              <a:rPr lang="es-CO" sz="2000" dirty="0"/>
              <a:t> </a:t>
            </a:r>
            <a:r>
              <a:rPr lang="es-CO" sz="2000" dirty="0" err="1"/>
              <a:t>java.util</a:t>
            </a:r>
            <a:r>
              <a:rPr lang="es-CO" sz="2000" dirty="0"/>
              <a:t>.*; </a:t>
            </a:r>
          </a:p>
          <a:p>
            <a:endParaRPr lang="es-CO" sz="2000" dirty="0"/>
          </a:p>
          <a:p>
            <a:r>
              <a:rPr lang="es-CO" sz="2000" dirty="0" err="1"/>
              <a:t>public</a:t>
            </a:r>
            <a:r>
              <a:rPr lang="es-CO" sz="2000" dirty="0"/>
              <a:t> </a:t>
            </a:r>
            <a:r>
              <a:rPr lang="es-CO" sz="2000" dirty="0" err="1"/>
              <a:t>class</a:t>
            </a:r>
            <a:r>
              <a:rPr lang="es-CO" sz="2000" dirty="0"/>
              <a:t> </a:t>
            </a:r>
            <a:r>
              <a:rPr lang="es-CO" sz="2000" dirty="0" err="1"/>
              <a:t>BasicLinkedHashMap</a:t>
            </a:r>
            <a:r>
              <a:rPr lang="es-CO" sz="2000" dirty="0"/>
              <a:t> { </a:t>
            </a:r>
          </a:p>
          <a:p>
            <a:r>
              <a:rPr lang="es-CO" sz="2000" dirty="0"/>
              <a:t>	</a:t>
            </a:r>
            <a:r>
              <a:rPr lang="es-CO" sz="2000" dirty="0" err="1"/>
              <a:t>public</a:t>
            </a:r>
            <a:r>
              <a:rPr lang="es-CO" sz="2000" dirty="0"/>
              <a:t> </a:t>
            </a:r>
            <a:r>
              <a:rPr lang="es-CO" sz="2000" dirty="0" err="1"/>
              <a:t>static</a:t>
            </a:r>
            <a:r>
              <a:rPr lang="es-CO" sz="2000" dirty="0"/>
              <a:t> </a:t>
            </a:r>
            <a:r>
              <a:rPr lang="es-CO" sz="2000" dirty="0" err="1"/>
              <a:t>void</a:t>
            </a:r>
            <a:r>
              <a:rPr lang="es-CO" sz="2000" dirty="0"/>
              <a:t> </a:t>
            </a:r>
            <a:r>
              <a:rPr lang="es-CO" sz="2000" dirty="0" err="1"/>
              <a:t>main</a:t>
            </a:r>
            <a:r>
              <a:rPr lang="es-CO" sz="2000" dirty="0"/>
              <a:t>(</a:t>
            </a:r>
            <a:r>
              <a:rPr lang="es-CO" sz="2000" dirty="0" err="1"/>
              <a:t>String</a:t>
            </a:r>
            <a:r>
              <a:rPr lang="es-CO" sz="2000" dirty="0"/>
              <a:t> a[]) { </a:t>
            </a:r>
          </a:p>
          <a:p>
            <a:r>
              <a:rPr lang="es-CO" sz="2000" dirty="0"/>
              <a:t>		</a:t>
            </a:r>
            <a:r>
              <a:rPr lang="es-CO" sz="2000" dirty="0" err="1"/>
              <a:t>LinkedHashMap</a:t>
            </a:r>
            <a:r>
              <a:rPr lang="es-CO" sz="2000" dirty="0"/>
              <a:t>&lt;</a:t>
            </a:r>
            <a:r>
              <a:rPr lang="es-CO" sz="2000" dirty="0" err="1"/>
              <a:t>String</a:t>
            </a:r>
            <a:r>
              <a:rPr lang="es-CO" sz="2000" dirty="0"/>
              <a:t>, </a:t>
            </a:r>
            <a:r>
              <a:rPr lang="es-CO" sz="2000" dirty="0" err="1"/>
              <a:t>String</a:t>
            </a:r>
            <a:r>
              <a:rPr lang="es-CO" sz="2000" dirty="0"/>
              <a:t>&gt; </a:t>
            </a:r>
            <a:r>
              <a:rPr lang="es-CO" sz="2000" dirty="0" err="1"/>
              <a:t>lhm</a:t>
            </a:r>
            <a:r>
              <a:rPr lang="es-CO" sz="2000" dirty="0"/>
              <a:t> = </a:t>
            </a:r>
          </a:p>
          <a:p>
            <a:r>
              <a:rPr lang="es-CO" sz="2000" dirty="0"/>
              <a:t>					new </a:t>
            </a:r>
            <a:r>
              <a:rPr lang="es-CO" sz="2000" dirty="0" err="1"/>
              <a:t>LinkedHashMap</a:t>
            </a:r>
            <a:r>
              <a:rPr lang="es-CO" sz="2000" dirty="0"/>
              <a:t>&lt;</a:t>
            </a:r>
            <a:r>
              <a:rPr lang="es-CO" sz="2000" dirty="0" err="1"/>
              <a:t>String</a:t>
            </a:r>
            <a:r>
              <a:rPr lang="es-CO" sz="2000" dirty="0"/>
              <a:t>, </a:t>
            </a:r>
            <a:r>
              <a:rPr lang="es-CO" sz="2000" dirty="0" err="1"/>
              <a:t>String</a:t>
            </a:r>
            <a:r>
              <a:rPr lang="es-CO" sz="2000" dirty="0"/>
              <a:t>&gt;(); </a:t>
            </a:r>
          </a:p>
          <a:p>
            <a:r>
              <a:rPr lang="es-CO" sz="2000" dirty="0"/>
              <a:t>		</a:t>
            </a:r>
            <a:r>
              <a:rPr lang="es-CO" sz="2000" dirty="0" err="1"/>
              <a:t>lhm.put</a:t>
            </a:r>
            <a:r>
              <a:rPr lang="es-CO" sz="2000" dirty="0"/>
              <a:t>("</a:t>
            </a:r>
            <a:r>
              <a:rPr lang="es-CO" sz="2000" dirty="0" err="1"/>
              <a:t>one</a:t>
            </a:r>
            <a:r>
              <a:rPr lang="es-CO" sz="2000" dirty="0"/>
              <a:t>", "practice.geeksforgeeks.org"); </a:t>
            </a:r>
          </a:p>
          <a:p>
            <a:r>
              <a:rPr lang="es-CO" sz="2000" dirty="0"/>
              <a:t>		</a:t>
            </a:r>
            <a:r>
              <a:rPr lang="es-CO" sz="2000" dirty="0" err="1"/>
              <a:t>lhm.put</a:t>
            </a:r>
            <a:r>
              <a:rPr lang="es-CO" sz="2000" dirty="0"/>
              <a:t>("</a:t>
            </a:r>
            <a:r>
              <a:rPr lang="es-CO" sz="2000" dirty="0" err="1"/>
              <a:t>two</a:t>
            </a:r>
            <a:r>
              <a:rPr lang="es-CO" sz="2000" dirty="0"/>
              <a:t>", "code.geeksforgeeks.org"); </a:t>
            </a:r>
          </a:p>
          <a:p>
            <a:r>
              <a:rPr lang="es-CO" sz="2000" dirty="0"/>
              <a:t>		</a:t>
            </a:r>
            <a:r>
              <a:rPr lang="es-CO" sz="2000" dirty="0" err="1"/>
              <a:t>lhm.put</a:t>
            </a:r>
            <a:r>
              <a:rPr lang="es-CO" sz="2000" dirty="0"/>
              <a:t>("</a:t>
            </a:r>
            <a:r>
              <a:rPr lang="es-CO" sz="2000" dirty="0" err="1"/>
              <a:t>four</a:t>
            </a:r>
            <a:r>
              <a:rPr lang="es-CO" sz="2000" dirty="0"/>
              <a:t>", "quiz.geeksforgeeks.org"); </a:t>
            </a:r>
          </a:p>
          <a:p>
            <a:r>
              <a:rPr lang="es-CO" sz="2000" dirty="0"/>
              <a:t>		</a:t>
            </a:r>
            <a:r>
              <a:rPr lang="es-CO" sz="2000" dirty="0" err="1"/>
              <a:t>System.out.println</a:t>
            </a:r>
            <a:r>
              <a:rPr lang="es-CO" sz="2000" dirty="0"/>
              <a:t>(</a:t>
            </a:r>
            <a:r>
              <a:rPr lang="es-CO" sz="2000" dirty="0" err="1"/>
              <a:t>lhm</a:t>
            </a:r>
            <a:r>
              <a:rPr lang="es-CO" sz="2000" dirty="0"/>
              <a:t>); </a:t>
            </a:r>
          </a:p>
          <a:p>
            <a:r>
              <a:rPr lang="es-CO" sz="2000" dirty="0"/>
              <a:t>		</a:t>
            </a:r>
            <a:r>
              <a:rPr lang="es-CO" sz="2000" dirty="0" err="1"/>
              <a:t>System.out.println</a:t>
            </a:r>
            <a:r>
              <a:rPr lang="es-CO" sz="2000" dirty="0"/>
              <a:t>("</a:t>
            </a:r>
            <a:r>
              <a:rPr lang="es-CO" sz="2000" dirty="0" err="1"/>
              <a:t>Getting</a:t>
            </a:r>
            <a:r>
              <a:rPr lang="es-CO" sz="2000" dirty="0"/>
              <a:t> </a:t>
            </a:r>
            <a:r>
              <a:rPr lang="es-CO" sz="2000" dirty="0" err="1"/>
              <a:t>value</a:t>
            </a:r>
            <a:r>
              <a:rPr lang="es-CO" sz="2000" dirty="0"/>
              <a:t> </a:t>
            </a:r>
            <a:r>
              <a:rPr lang="es-CO" sz="2000" dirty="0" err="1"/>
              <a:t>for</a:t>
            </a:r>
            <a:r>
              <a:rPr lang="es-CO" sz="2000" dirty="0"/>
              <a:t> </a:t>
            </a:r>
            <a:r>
              <a:rPr lang="es-CO" sz="2000" dirty="0" err="1"/>
              <a:t>key</a:t>
            </a:r>
            <a:r>
              <a:rPr lang="es-CO" sz="2000" dirty="0"/>
              <a:t> '</a:t>
            </a:r>
            <a:r>
              <a:rPr lang="es-CO" sz="2000" dirty="0" err="1"/>
              <a:t>one</a:t>
            </a:r>
            <a:r>
              <a:rPr lang="es-CO" sz="2000" dirty="0"/>
              <a:t>’: “ + </a:t>
            </a:r>
            <a:r>
              <a:rPr lang="es-CO" sz="2000" dirty="0" err="1"/>
              <a:t>lhm.get</a:t>
            </a:r>
            <a:r>
              <a:rPr lang="es-CO" sz="2000" dirty="0"/>
              <a:t>("</a:t>
            </a:r>
            <a:r>
              <a:rPr lang="es-CO" sz="2000" dirty="0" err="1"/>
              <a:t>one</a:t>
            </a:r>
            <a:r>
              <a:rPr lang="es-CO" sz="2000" dirty="0"/>
              <a:t>")); </a:t>
            </a:r>
          </a:p>
          <a:p>
            <a:r>
              <a:rPr lang="es-CO" sz="2000" dirty="0"/>
              <a:t>		</a:t>
            </a:r>
            <a:r>
              <a:rPr lang="es-CO" sz="2000" dirty="0" err="1"/>
              <a:t>System.out.println</a:t>
            </a:r>
            <a:r>
              <a:rPr lang="es-CO" sz="2000" dirty="0"/>
              <a:t>("</a:t>
            </a:r>
            <a:r>
              <a:rPr lang="es-CO" sz="2000" dirty="0" err="1"/>
              <a:t>Size</a:t>
            </a:r>
            <a:r>
              <a:rPr lang="es-CO" sz="2000" dirty="0"/>
              <a:t> </a:t>
            </a:r>
            <a:r>
              <a:rPr lang="es-CO" sz="2000" dirty="0" err="1"/>
              <a:t>of</a:t>
            </a:r>
            <a:r>
              <a:rPr lang="es-CO" sz="2000" dirty="0"/>
              <a:t> </a:t>
            </a:r>
            <a:r>
              <a:rPr lang="es-CO" sz="2000" dirty="0" err="1"/>
              <a:t>the</a:t>
            </a:r>
            <a:r>
              <a:rPr lang="es-CO" sz="2000" dirty="0"/>
              <a:t> </a:t>
            </a:r>
            <a:r>
              <a:rPr lang="es-CO" sz="2000" dirty="0" err="1"/>
              <a:t>map</a:t>
            </a:r>
            <a:r>
              <a:rPr lang="es-CO" sz="2000" dirty="0"/>
              <a:t>: " + </a:t>
            </a:r>
            <a:r>
              <a:rPr lang="es-CO" sz="2000" dirty="0" err="1"/>
              <a:t>lhm.size</a:t>
            </a:r>
            <a:r>
              <a:rPr lang="es-CO" sz="2000" dirty="0"/>
              <a:t>()); </a:t>
            </a:r>
          </a:p>
          <a:p>
            <a:r>
              <a:rPr lang="es-CO" sz="2000" dirty="0"/>
              <a:t>		</a:t>
            </a:r>
            <a:r>
              <a:rPr lang="es-CO" sz="2000" dirty="0" err="1"/>
              <a:t>System.out.println</a:t>
            </a:r>
            <a:r>
              <a:rPr lang="es-CO" sz="2000" dirty="0"/>
              <a:t>("</a:t>
            </a:r>
            <a:r>
              <a:rPr lang="es-CO" sz="2000" dirty="0" err="1"/>
              <a:t>Is</a:t>
            </a:r>
            <a:r>
              <a:rPr lang="es-CO" sz="2000" dirty="0"/>
              <a:t> </a:t>
            </a:r>
            <a:r>
              <a:rPr lang="es-CO" sz="2000" dirty="0" err="1"/>
              <a:t>map</a:t>
            </a:r>
            <a:r>
              <a:rPr lang="es-CO" sz="2000" dirty="0"/>
              <a:t> </a:t>
            </a:r>
            <a:r>
              <a:rPr lang="es-CO" sz="2000" dirty="0" err="1"/>
              <a:t>empty</a:t>
            </a:r>
            <a:r>
              <a:rPr lang="es-CO" sz="2000" dirty="0"/>
              <a:t>? " + </a:t>
            </a:r>
            <a:r>
              <a:rPr lang="es-CO" sz="2000" dirty="0" err="1"/>
              <a:t>lhm.isEmpty</a:t>
            </a:r>
            <a:r>
              <a:rPr lang="es-CO" sz="2000" dirty="0"/>
              <a:t>()); </a:t>
            </a:r>
          </a:p>
          <a:p>
            <a:r>
              <a:rPr lang="es-CO" sz="2000" dirty="0"/>
              <a:t>		</a:t>
            </a:r>
            <a:r>
              <a:rPr lang="es-CO" sz="2000" dirty="0" err="1"/>
              <a:t>System.out.println</a:t>
            </a:r>
            <a:r>
              <a:rPr lang="es-CO" sz="2000" dirty="0"/>
              <a:t>("</a:t>
            </a:r>
            <a:r>
              <a:rPr lang="es-CO" sz="2000" dirty="0" err="1"/>
              <a:t>Contains</a:t>
            </a:r>
            <a:r>
              <a:rPr lang="es-CO" sz="2000" dirty="0"/>
              <a:t> </a:t>
            </a:r>
            <a:r>
              <a:rPr lang="es-CO" sz="2000" dirty="0" err="1"/>
              <a:t>key</a:t>
            </a:r>
            <a:r>
              <a:rPr lang="es-CO" sz="2000" dirty="0"/>
              <a:t> '</a:t>
            </a:r>
            <a:r>
              <a:rPr lang="es-CO" sz="2000" dirty="0" err="1"/>
              <a:t>two</a:t>
            </a:r>
            <a:r>
              <a:rPr lang="es-CO" sz="2000" dirty="0"/>
              <a:t>'? "+  </a:t>
            </a:r>
            <a:r>
              <a:rPr lang="es-CO" sz="2000" dirty="0" err="1"/>
              <a:t>lhm.containsKey</a:t>
            </a:r>
            <a:r>
              <a:rPr lang="es-CO" sz="2000" dirty="0"/>
              <a:t>("</a:t>
            </a:r>
            <a:r>
              <a:rPr lang="es-CO" sz="2000" dirty="0" err="1"/>
              <a:t>two</a:t>
            </a:r>
            <a:r>
              <a:rPr lang="es-CO" sz="2000" dirty="0"/>
              <a:t>")); </a:t>
            </a:r>
          </a:p>
          <a:p>
            <a:r>
              <a:rPr lang="es-CO" sz="2000" dirty="0"/>
              <a:t>		</a:t>
            </a:r>
            <a:r>
              <a:rPr lang="es-CO" sz="2000" dirty="0" err="1"/>
              <a:t>System.out.println</a:t>
            </a:r>
            <a:r>
              <a:rPr lang="es-CO" sz="2000" dirty="0"/>
              <a:t>("</a:t>
            </a:r>
            <a:r>
              <a:rPr lang="es-CO" sz="2000" dirty="0" err="1"/>
              <a:t>Contains</a:t>
            </a:r>
            <a:r>
              <a:rPr lang="es-CO" sz="2000" dirty="0"/>
              <a:t> </a:t>
            </a:r>
            <a:r>
              <a:rPr lang="es-CO" sz="2000" dirty="0" err="1"/>
              <a:t>value</a:t>
            </a:r>
            <a:r>
              <a:rPr lang="es-CO" sz="2000" dirty="0"/>
              <a:t> '</a:t>
            </a:r>
            <a:r>
              <a:rPr lang="es-CO" sz="2000" dirty="0" err="1"/>
              <a:t>practice.geeks</a:t>
            </a:r>
            <a:r>
              <a:rPr lang="es-CO" sz="2000" dirty="0"/>
              <a:t>“ +"forgeeks.org’? “</a:t>
            </a:r>
          </a:p>
          <a:p>
            <a:r>
              <a:rPr lang="es-CO" sz="2000" dirty="0"/>
              <a:t>			+ </a:t>
            </a:r>
            <a:r>
              <a:rPr lang="es-CO" sz="2000" dirty="0" err="1"/>
              <a:t>lhm.containsValue</a:t>
            </a:r>
            <a:r>
              <a:rPr lang="es-CO" sz="2000" dirty="0"/>
              <a:t>("</a:t>
            </a:r>
            <a:r>
              <a:rPr lang="es-CO" sz="2000" dirty="0" err="1"/>
              <a:t>practice</a:t>
            </a:r>
            <a:r>
              <a:rPr lang="es-CO" sz="2000" dirty="0"/>
              <a:t>“ +  ".geeksforgeeks.org")); </a:t>
            </a:r>
          </a:p>
          <a:p>
            <a:r>
              <a:rPr lang="es-CO" sz="2000" dirty="0"/>
              <a:t>		</a:t>
            </a:r>
            <a:r>
              <a:rPr lang="es-CO" sz="2000" dirty="0" err="1"/>
              <a:t>System.out.println</a:t>
            </a:r>
            <a:r>
              <a:rPr lang="es-CO" sz="2000" dirty="0"/>
              <a:t>("</a:t>
            </a:r>
            <a:r>
              <a:rPr lang="es-CO" sz="2000" dirty="0" err="1"/>
              <a:t>delete</a:t>
            </a:r>
            <a:r>
              <a:rPr lang="es-CO" sz="2000" dirty="0"/>
              <a:t> </a:t>
            </a:r>
            <a:r>
              <a:rPr lang="es-CO" sz="2000" dirty="0" err="1"/>
              <a:t>element</a:t>
            </a:r>
            <a:r>
              <a:rPr lang="es-CO" sz="2000" dirty="0"/>
              <a:t> '</a:t>
            </a:r>
            <a:r>
              <a:rPr lang="es-CO" sz="2000" dirty="0" err="1"/>
              <a:t>one</a:t>
            </a:r>
            <a:r>
              <a:rPr lang="es-CO" sz="2000" dirty="0"/>
              <a:t>': " + </a:t>
            </a:r>
            <a:r>
              <a:rPr lang="es-CO" sz="2000" dirty="0" err="1"/>
              <a:t>lhm.remove</a:t>
            </a:r>
            <a:r>
              <a:rPr lang="es-CO" sz="2000" dirty="0"/>
              <a:t>("</a:t>
            </a:r>
            <a:r>
              <a:rPr lang="es-CO" sz="2000" dirty="0" err="1"/>
              <a:t>one</a:t>
            </a:r>
            <a:r>
              <a:rPr lang="es-CO" sz="2000" dirty="0"/>
              <a:t>")); </a:t>
            </a:r>
          </a:p>
          <a:p>
            <a:r>
              <a:rPr lang="es-CO" sz="2000" dirty="0"/>
              <a:t>		</a:t>
            </a:r>
            <a:r>
              <a:rPr lang="es-CO" sz="2000" dirty="0" err="1"/>
              <a:t>System.out.println</a:t>
            </a:r>
            <a:r>
              <a:rPr lang="es-CO" sz="2000" dirty="0"/>
              <a:t>(</a:t>
            </a:r>
            <a:r>
              <a:rPr lang="es-CO" sz="2000" dirty="0" err="1"/>
              <a:t>lhm</a:t>
            </a:r>
            <a:r>
              <a:rPr lang="es-CO" sz="2000" dirty="0"/>
              <a:t>); </a:t>
            </a:r>
          </a:p>
          <a:p>
            <a:r>
              <a:rPr lang="es-CO" sz="2000" dirty="0"/>
              <a:t>	} </a:t>
            </a:r>
          </a:p>
          <a:p>
            <a:r>
              <a:rPr lang="es-CO" sz="2000" dirty="0"/>
              <a:t>} </a:t>
            </a:r>
          </a:p>
        </p:txBody>
      </p:sp>
    </p:spTree>
    <p:extLst>
      <p:ext uri="{BB962C8B-B14F-4D97-AF65-F5344CB8AC3E}">
        <p14:creationId xmlns:p14="http://schemas.microsoft.com/office/powerpoint/2010/main" val="1125656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0A329244-5D3F-D040-1BFF-DDB2DAB56B4B}"/>
              </a:ext>
            </a:extLst>
          </p:cNvPr>
          <p:cNvSpPr txBox="1"/>
          <p:nvPr/>
        </p:nvSpPr>
        <p:spPr>
          <a:xfrm>
            <a:off x="2181225" y="2151727"/>
            <a:ext cx="7829550" cy="2554545"/>
          </a:xfrm>
          <a:prstGeom prst="rect">
            <a:avLst/>
          </a:prstGeom>
          <a:noFill/>
        </p:spPr>
        <p:txBody>
          <a:bodyPr wrap="square">
            <a:spAutoFit/>
          </a:bodyPr>
          <a:lstStyle/>
          <a:p>
            <a:r>
              <a:rPr lang="es-MX" sz="4000" dirty="0"/>
              <a:t>Con la ayuda de </a:t>
            </a:r>
            <a:r>
              <a:rPr lang="es-MX" sz="4000" dirty="0" err="1"/>
              <a:t>ConcurretHashMap</a:t>
            </a:r>
            <a:r>
              <a:rPr lang="es-MX" sz="4000" dirty="0"/>
              <a:t> (similar a </a:t>
            </a:r>
            <a:r>
              <a:rPr lang="es-MX" sz="4000" dirty="0" err="1"/>
              <a:t>Hashtable</a:t>
            </a:r>
            <a:r>
              <a:rPr lang="es-MX" sz="4000" dirty="0"/>
              <a:t>, sincronizado, pero más rápido ya que se usan múltiples bloqueos)</a:t>
            </a:r>
            <a:endParaRPr lang="es-CO" sz="4000" dirty="0"/>
          </a:p>
        </p:txBody>
      </p:sp>
    </p:spTree>
    <p:extLst>
      <p:ext uri="{BB962C8B-B14F-4D97-AF65-F5344CB8AC3E}">
        <p14:creationId xmlns:p14="http://schemas.microsoft.com/office/powerpoint/2010/main" val="1905631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93E717E6-4482-5B58-2280-77722A602542}"/>
              </a:ext>
            </a:extLst>
          </p:cNvPr>
          <p:cNvSpPr txBox="1"/>
          <p:nvPr/>
        </p:nvSpPr>
        <p:spPr>
          <a:xfrm>
            <a:off x="1006857" y="920621"/>
            <a:ext cx="10178286" cy="5016758"/>
          </a:xfrm>
          <a:prstGeom prst="rect">
            <a:avLst/>
          </a:prstGeom>
          <a:noFill/>
        </p:spPr>
        <p:txBody>
          <a:bodyPr wrap="square">
            <a:spAutoFit/>
          </a:bodyPr>
          <a:lstStyle/>
          <a:p>
            <a:r>
              <a:rPr lang="es-CO" sz="2000" dirty="0" err="1"/>
              <a:t>import</a:t>
            </a:r>
            <a:r>
              <a:rPr lang="es-CO" sz="2000" dirty="0"/>
              <a:t> </a:t>
            </a:r>
            <a:r>
              <a:rPr lang="es-CO" sz="2000" dirty="0" err="1"/>
              <a:t>java.util.concurrent</a:t>
            </a:r>
            <a:r>
              <a:rPr lang="es-CO" sz="2000" dirty="0"/>
              <a:t>.*;</a:t>
            </a:r>
          </a:p>
          <a:p>
            <a:r>
              <a:rPr lang="es-CO" sz="2000" dirty="0" err="1"/>
              <a:t>class</a:t>
            </a:r>
            <a:r>
              <a:rPr lang="es-CO" sz="2000" dirty="0"/>
              <a:t> </a:t>
            </a:r>
            <a:r>
              <a:rPr lang="es-CO" sz="2000" dirty="0" err="1"/>
              <a:t>ConcurrentHashMapDemo</a:t>
            </a:r>
            <a:r>
              <a:rPr lang="es-CO" sz="2000" dirty="0"/>
              <a:t> {</a:t>
            </a:r>
          </a:p>
          <a:p>
            <a:r>
              <a:rPr lang="es-CO" sz="2000" dirty="0"/>
              <a:t>	</a:t>
            </a:r>
            <a:r>
              <a:rPr lang="es-CO" sz="2000" dirty="0" err="1"/>
              <a:t>public</a:t>
            </a:r>
            <a:r>
              <a:rPr lang="es-CO" sz="2000" dirty="0"/>
              <a:t> </a:t>
            </a:r>
            <a:r>
              <a:rPr lang="es-CO" sz="2000" dirty="0" err="1"/>
              <a:t>static</a:t>
            </a:r>
            <a:r>
              <a:rPr lang="es-CO" sz="2000" dirty="0"/>
              <a:t> </a:t>
            </a:r>
            <a:r>
              <a:rPr lang="es-CO" sz="2000" dirty="0" err="1"/>
              <a:t>void</a:t>
            </a:r>
            <a:r>
              <a:rPr lang="es-CO" sz="2000" dirty="0"/>
              <a:t> </a:t>
            </a:r>
            <a:r>
              <a:rPr lang="es-CO" sz="2000" dirty="0" err="1"/>
              <a:t>main</a:t>
            </a:r>
            <a:r>
              <a:rPr lang="es-CO" sz="2000" dirty="0"/>
              <a:t>(</a:t>
            </a:r>
            <a:r>
              <a:rPr lang="es-CO" sz="2000" dirty="0" err="1"/>
              <a:t>String</a:t>
            </a:r>
            <a:r>
              <a:rPr lang="es-CO" sz="2000" dirty="0"/>
              <a:t>[] </a:t>
            </a:r>
            <a:r>
              <a:rPr lang="es-CO" sz="2000" dirty="0" err="1"/>
              <a:t>args</a:t>
            </a:r>
            <a:r>
              <a:rPr lang="es-CO" sz="2000" dirty="0"/>
              <a:t>) {</a:t>
            </a:r>
          </a:p>
          <a:p>
            <a:r>
              <a:rPr lang="es-CO" sz="2000" dirty="0"/>
              <a:t>		</a:t>
            </a:r>
            <a:r>
              <a:rPr lang="es-CO" sz="2000" dirty="0" err="1"/>
              <a:t>ConcurrentHashMap</a:t>
            </a:r>
            <a:r>
              <a:rPr lang="es-CO" sz="2000" dirty="0"/>
              <a:t>&lt;</a:t>
            </a:r>
            <a:r>
              <a:rPr lang="es-CO" sz="2000" dirty="0" err="1"/>
              <a:t>Integer</a:t>
            </a:r>
            <a:r>
              <a:rPr lang="es-CO" sz="2000" dirty="0"/>
              <a:t>, </a:t>
            </a:r>
            <a:r>
              <a:rPr lang="es-CO" sz="2000" dirty="0" err="1"/>
              <a:t>String</a:t>
            </a:r>
            <a:r>
              <a:rPr lang="es-CO" sz="2000" dirty="0"/>
              <a:t>&gt; m = new </a:t>
            </a:r>
            <a:r>
              <a:rPr lang="es-CO" sz="2000" dirty="0" err="1"/>
              <a:t>ConcurrentHashMap</a:t>
            </a:r>
            <a:r>
              <a:rPr lang="es-CO" sz="2000" dirty="0"/>
              <a:t>&lt;</a:t>
            </a:r>
            <a:r>
              <a:rPr lang="es-CO" sz="2000" dirty="0" err="1"/>
              <a:t>Integer</a:t>
            </a:r>
            <a:r>
              <a:rPr lang="es-CO" sz="2000" dirty="0"/>
              <a:t>, </a:t>
            </a:r>
            <a:r>
              <a:rPr lang="es-CO" sz="2000" dirty="0" err="1"/>
              <a:t>String</a:t>
            </a:r>
            <a:r>
              <a:rPr lang="es-CO" sz="2000" dirty="0"/>
              <a:t>&gt;();</a:t>
            </a:r>
          </a:p>
          <a:p>
            <a:r>
              <a:rPr lang="es-CO" sz="2000" dirty="0"/>
              <a:t>		</a:t>
            </a:r>
            <a:r>
              <a:rPr lang="es-CO" sz="2000" dirty="0" err="1"/>
              <a:t>m.put</a:t>
            </a:r>
            <a:r>
              <a:rPr lang="es-CO" sz="2000" dirty="0"/>
              <a:t>(100, "</a:t>
            </a:r>
            <a:r>
              <a:rPr lang="es-CO" sz="2000" dirty="0" err="1"/>
              <a:t>Hello</a:t>
            </a:r>
            <a:r>
              <a:rPr lang="es-CO" sz="2000" dirty="0"/>
              <a:t>");</a:t>
            </a:r>
          </a:p>
          <a:p>
            <a:r>
              <a:rPr lang="es-CO" sz="2000" dirty="0"/>
              <a:t>		</a:t>
            </a:r>
            <a:r>
              <a:rPr lang="es-CO" sz="2000" dirty="0" err="1"/>
              <a:t>m.put</a:t>
            </a:r>
            <a:r>
              <a:rPr lang="es-CO" sz="2000" dirty="0"/>
              <a:t>(101, "</a:t>
            </a:r>
            <a:r>
              <a:rPr lang="es-CO" sz="2000" dirty="0" err="1"/>
              <a:t>Geeks</a:t>
            </a:r>
            <a:r>
              <a:rPr lang="es-CO" sz="2000" dirty="0"/>
              <a:t>");</a:t>
            </a:r>
          </a:p>
          <a:p>
            <a:r>
              <a:rPr lang="es-CO" sz="2000" dirty="0"/>
              <a:t>		</a:t>
            </a:r>
            <a:r>
              <a:rPr lang="es-CO" sz="2000" dirty="0" err="1"/>
              <a:t>m.put</a:t>
            </a:r>
            <a:r>
              <a:rPr lang="es-CO" sz="2000" dirty="0"/>
              <a:t>(102, "</a:t>
            </a:r>
            <a:r>
              <a:rPr lang="es-CO" sz="2000" dirty="0" err="1"/>
              <a:t>Geeks</a:t>
            </a:r>
            <a:r>
              <a:rPr lang="es-CO" sz="2000" dirty="0"/>
              <a:t>"); 		</a:t>
            </a:r>
          </a:p>
          <a:p>
            <a:r>
              <a:rPr lang="es-CO" sz="2000" dirty="0"/>
              <a:t>		</a:t>
            </a:r>
            <a:r>
              <a:rPr lang="es-CO" sz="2000" dirty="0" err="1"/>
              <a:t>System.out.println</a:t>
            </a:r>
            <a:r>
              <a:rPr lang="es-CO" sz="2000" dirty="0"/>
              <a:t>("</a:t>
            </a:r>
            <a:r>
              <a:rPr lang="es-CO" sz="2000" dirty="0" err="1"/>
              <a:t>ConcurentHashMap</a:t>
            </a:r>
            <a:r>
              <a:rPr lang="es-CO" sz="2000" dirty="0"/>
              <a:t>: " + m);</a:t>
            </a:r>
          </a:p>
          <a:p>
            <a:r>
              <a:rPr lang="es-CO" sz="2000" dirty="0"/>
              <a:t>		</a:t>
            </a:r>
            <a:r>
              <a:rPr lang="es-CO" sz="2000" dirty="0" err="1"/>
              <a:t>m.putIfAbsent</a:t>
            </a:r>
            <a:r>
              <a:rPr lang="es-CO" sz="2000" dirty="0"/>
              <a:t>(101, "</a:t>
            </a:r>
            <a:r>
              <a:rPr lang="es-CO" sz="2000" dirty="0" err="1"/>
              <a:t>Hello</a:t>
            </a:r>
            <a:r>
              <a:rPr lang="es-CO" sz="2000" dirty="0"/>
              <a:t>");</a:t>
            </a:r>
          </a:p>
          <a:p>
            <a:r>
              <a:rPr lang="es-CO" sz="2000" dirty="0"/>
              <a:t>		</a:t>
            </a:r>
            <a:r>
              <a:rPr lang="es-CO" sz="2000" dirty="0" err="1"/>
              <a:t>System.out.println</a:t>
            </a:r>
            <a:r>
              <a:rPr lang="es-CO" sz="2000" dirty="0"/>
              <a:t>("\</a:t>
            </a:r>
            <a:r>
              <a:rPr lang="es-CO" sz="2000" dirty="0" err="1"/>
              <a:t>nConcurentHashMap</a:t>
            </a:r>
            <a:r>
              <a:rPr lang="es-CO" sz="2000" dirty="0"/>
              <a:t>: " + m); </a:t>
            </a:r>
          </a:p>
          <a:p>
            <a:r>
              <a:rPr lang="es-CO" sz="2000" dirty="0"/>
              <a:t>		</a:t>
            </a:r>
            <a:r>
              <a:rPr lang="es-CO" sz="2000" dirty="0" err="1"/>
              <a:t>m.remove</a:t>
            </a:r>
            <a:r>
              <a:rPr lang="es-CO" sz="2000" dirty="0"/>
              <a:t>(101, "</a:t>
            </a:r>
            <a:r>
              <a:rPr lang="es-CO" sz="2000" dirty="0" err="1"/>
              <a:t>Geeks</a:t>
            </a:r>
            <a:r>
              <a:rPr lang="es-CO" sz="2000" dirty="0"/>
              <a:t>"); </a:t>
            </a:r>
          </a:p>
          <a:p>
            <a:r>
              <a:rPr lang="es-CO" sz="2000" dirty="0"/>
              <a:t>		</a:t>
            </a:r>
            <a:r>
              <a:rPr lang="es-CO" sz="2000" dirty="0" err="1"/>
              <a:t>System.out.println</a:t>
            </a:r>
            <a:r>
              <a:rPr lang="es-CO" sz="2000" dirty="0"/>
              <a:t>("\</a:t>
            </a:r>
            <a:r>
              <a:rPr lang="es-CO" sz="2000" dirty="0" err="1"/>
              <a:t>nConcurentHashMap</a:t>
            </a:r>
            <a:r>
              <a:rPr lang="es-CO" sz="2000" dirty="0"/>
              <a:t>: " + m);</a:t>
            </a:r>
          </a:p>
          <a:p>
            <a:r>
              <a:rPr lang="es-CO" sz="2000" dirty="0"/>
              <a:t>		</a:t>
            </a:r>
            <a:r>
              <a:rPr lang="es-CO" sz="2000" dirty="0" err="1"/>
              <a:t>m.replace</a:t>
            </a:r>
            <a:r>
              <a:rPr lang="es-CO" sz="2000" dirty="0"/>
              <a:t>(100, "</a:t>
            </a:r>
            <a:r>
              <a:rPr lang="es-CO" sz="2000" dirty="0" err="1"/>
              <a:t>Hello</a:t>
            </a:r>
            <a:r>
              <a:rPr lang="es-CO" sz="2000" dirty="0"/>
              <a:t>", "</a:t>
            </a:r>
            <a:r>
              <a:rPr lang="es-CO" sz="2000" dirty="0" err="1"/>
              <a:t>For</a:t>
            </a:r>
            <a:r>
              <a:rPr lang="es-CO" sz="2000" dirty="0"/>
              <a:t>");</a:t>
            </a:r>
          </a:p>
          <a:p>
            <a:r>
              <a:rPr lang="es-CO" sz="2000" dirty="0"/>
              <a:t>		</a:t>
            </a:r>
            <a:r>
              <a:rPr lang="es-CO" sz="2000" dirty="0" err="1"/>
              <a:t>System.out.println</a:t>
            </a:r>
            <a:r>
              <a:rPr lang="es-CO" sz="2000" dirty="0"/>
              <a:t>("\</a:t>
            </a:r>
            <a:r>
              <a:rPr lang="es-CO" sz="2000" dirty="0" err="1"/>
              <a:t>nConcurentHashMap</a:t>
            </a:r>
            <a:r>
              <a:rPr lang="es-CO" sz="2000" dirty="0"/>
              <a:t>: " + m);</a:t>
            </a:r>
          </a:p>
          <a:p>
            <a:r>
              <a:rPr lang="es-CO" sz="2000" dirty="0"/>
              <a:t>	}</a:t>
            </a:r>
          </a:p>
          <a:p>
            <a:r>
              <a:rPr lang="es-CO" sz="2000" dirty="0"/>
              <a:t>}</a:t>
            </a:r>
          </a:p>
        </p:txBody>
      </p:sp>
    </p:spTree>
    <p:extLst>
      <p:ext uri="{BB962C8B-B14F-4D97-AF65-F5344CB8AC3E}">
        <p14:creationId xmlns:p14="http://schemas.microsoft.com/office/powerpoint/2010/main" val="1690446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E56D9D65-4F41-FDFD-64C1-108FCEE495D5}"/>
              </a:ext>
            </a:extLst>
          </p:cNvPr>
          <p:cNvSpPr txBox="1"/>
          <p:nvPr/>
        </p:nvSpPr>
        <p:spPr>
          <a:xfrm>
            <a:off x="2571750" y="2459504"/>
            <a:ext cx="7048500" cy="1938992"/>
          </a:xfrm>
          <a:prstGeom prst="rect">
            <a:avLst/>
          </a:prstGeom>
          <a:noFill/>
        </p:spPr>
        <p:txBody>
          <a:bodyPr wrap="square">
            <a:spAutoFit/>
          </a:bodyPr>
          <a:lstStyle/>
          <a:p>
            <a:r>
              <a:rPr lang="es-MX" sz="4000" dirty="0"/>
              <a:t>Con la ayuda de </a:t>
            </a:r>
            <a:r>
              <a:rPr lang="es-MX" sz="4000" dirty="0" err="1"/>
              <a:t>HashSet</a:t>
            </a:r>
            <a:r>
              <a:rPr lang="es-MX" sz="4000" dirty="0"/>
              <a:t> (similar a </a:t>
            </a:r>
            <a:r>
              <a:rPr lang="es-MX" sz="4000" dirty="0" err="1"/>
              <a:t>HashMap</a:t>
            </a:r>
            <a:r>
              <a:rPr lang="es-MX" sz="4000" dirty="0"/>
              <a:t>, pero mantiene solo claves, no pares)</a:t>
            </a:r>
            <a:endParaRPr lang="es-CO" sz="4000" dirty="0"/>
          </a:p>
        </p:txBody>
      </p:sp>
    </p:spTree>
    <p:extLst>
      <p:ext uri="{BB962C8B-B14F-4D97-AF65-F5344CB8AC3E}">
        <p14:creationId xmlns:p14="http://schemas.microsoft.com/office/powerpoint/2010/main" val="1807707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7D8D8D32-8406-1EDA-EBDE-0F0EFCBFBC0A}"/>
              </a:ext>
            </a:extLst>
          </p:cNvPr>
          <p:cNvSpPr txBox="1"/>
          <p:nvPr/>
        </p:nvSpPr>
        <p:spPr>
          <a:xfrm>
            <a:off x="2965498" y="1067307"/>
            <a:ext cx="3396342" cy="1015663"/>
          </a:xfrm>
          <a:prstGeom prst="rect">
            <a:avLst/>
          </a:prstGeom>
          <a:noFill/>
        </p:spPr>
        <p:txBody>
          <a:bodyPr wrap="square">
            <a:spAutoFit/>
          </a:bodyPr>
          <a:lstStyle/>
          <a:p>
            <a:pPr algn="ctr"/>
            <a:r>
              <a:rPr lang="es-MX" sz="6000" dirty="0">
                <a:latin typeface="El missier"/>
              </a:rPr>
              <a:t>Temario</a:t>
            </a:r>
          </a:p>
        </p:txBody>
      </p:sp>
      <p:sp>
        <p:nvSpPr>
          <p:cNvPr id="6" name="CuadroTexto 5">
            <a:extLst>
              <a:ext uri="{FF2B5EF4-FFF2-40B4-BE49-F238E27FC236}">
                <a16:creationId xmlns:a16="http://schemas.microsoft.com/office/drawing/2014/main" id="{7975FB4E-659C-2850-236D-05A84E187A43}"/>
              </a:ext>
            </a:extLst>
          </p:cNvPr>
          <p:cNvSpPr txBox="1"/>
          <p:nvPr/>
        </p:nvSpPr>
        <p:spPr>
          <a:xfrm>
            <a:off x="1082844" y="2746988"/>
            <a:ext cx="5478378" cy="1077218"/>
          </a:xfrm>
          <a:prstGeom prst="rect">
            <a:avLst/>
          </a:prstGeom>
          <a:noFill/>
        </p:spPr>
        <p:txBody>
          <a:bodyPr wrap="square">
            <a:spAutoFit/>
          </a:bodyPr>
          <a:lstStyle/>
          <a:p>
            <a:pPr marL="571500" indent="-571500">
              <a:buFont typeface="Wingdings" panose="05000000000000000000" pitchFamily="2" charset="2"/>
              <a:buChar char="v"/>
            </a:pPr>
            <a:r>
              <a:rPr lang="es-MX" sz="3200" dirty="0">
                <a:latin typeface="El missier"/>
              </a:rPr>
              <a:t>Dynamic </a:t>
            </a:r>
            <a:r>
              <a:rPr lang="es-MX" sz="3200" dirty="0" err="1">
                <a:latin typeface="El missier"/>
              </a:rPr>
              <a:t>Programming</a:t>
            </a:r>
            <a:endParaRPr lang="es-MX" sz="3200" dirty="0">
              <a:latin typeface="El missier"/>
            </a:endParaRPr>
          </a:p>
          <a:p>
            <a:pPr marL="571500" indent="-571500">
              <a:buFont typeface="Wingdings" panose="05000000000000000000" pitchFamily="2" charset="2"/>
              <a:buChar char="v"/>
            </a:pPr>
            <a:r>
              <a:rPr lang="es-MX" sz="3200" dirty="0" err="1">
                <a:latin typeface="El missier"/>
              </a:rPr>
              <a:t>Hashing</a:t>
            </a:r>
            <a:endParaRPr lang="es-MX" sz="3200" dirty="0">
              <a:latin typeface="El missier"/>
            </a:endParaRPr>
          </a:p>
        </p:txBody>
      </p:sp>
      <p:pic>
        <p:nvPicPr>
          <p:cNvPr id="7" name="Picture 2">
            <a:extLst>
              <a:ext uri="{FF2B5EF4-FFF2-40B4-BE49-F238E27FC236}">
                <a16:creationId xmlns:a16="http://schemas.microsoft.com/office/drawing/2014/main" id="{5F9F9039-BE08-D4D7-ED44-87F82AA3E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086" y="2373573"/>
            <a:ext cx="4403724" cy="290928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D98F526B-69B3-BF99-8A3E-2C53B61AA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Tree>
    <p:extLst>
      <p:ext uri="{BB962C8B-B14F-4D97-AF65-F5344CB8AC3E}">
        <p14:creationId xmlns:p14="http://schemas.microsoft.com/office/powerpoint/2010/main" val="607587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E15232F4-2861-7BEE-EA64-A548E277E069}"/>
              </a:ext>
            </a:extLst>
          </p:cNvPr>
          <p:cNvSpPr txBox="1"/>
          <p:nvPr/>
        </p:nvSpPr>
        <p:spPr>
          <a:xfrm>
            <a:off x="1238250" y="766732"/>
            <a:ext cx="9715500" cy="5324535"/>
          </a:xfrm>
          <a:prstGeom prst="rect">
            <a:avLst/>
          </a:prstGeom>
          <a:noFill/>
        </p:spPr>
        <p:txBody>
          <a:bodyPr wrap="square">
            <a:spAutoFit/>
          </a:bodyPr>
          <a:lstStyle/>
          <a:p>
            <a:r>
              <a:rPr lang="es-CO" sz="2000" dirty="0" err="1"/>
              <a:t>import</a:t>
            </a:r>
            <a:r>
              <a:rPr lang="es-CO" sz="2000" dirty="0"/>
              <a:t> </a:t>
            </a:r>
            <a:r>
              <a:rPr lang="es-CO" sz="2000" dirty="0" err="1"/>
              <a:t>java.util</a:t>
            </a:r>
            <a:r>
              <a:rPr lang="es-CO" sz="2000" dirty="0"/>
              <a:t>.*;</a:t>
            </a:r>
          </a:p>
          <a:p>
            <a:r>
              <a:rPr lang="es-CO" sz="2000" dirty="0" err="1"/>
              <a:t>class</a:t>
            </a:r>
            <a:r>
              <a:rPr lang="es-CO" sz="2000" dirty="0"/>
              <a:t> Test {</a:t>
            </a:r>
          </a:p>
          <a:p>
            <a:r>
              <a:rPr lang="es-CO" sz="2000" dirty="0"/>
              <a:t>	</a:t>
            </a:r>
            <a:r>
              <a:rPr lang="es-CO" sz="2000" dirty="0" err="1"/>
              <a:t>public</a:t>
            </a:r>
            <a:r>
              <a:rPr lang="es-CO" sz="2000" dirty="0"/>
              <a:t> </a:t>
            </a:r>
            <a:r>
              <a:rPr lang="es-CO" sz="2000" dirty="0" err="1"/>
              <a:t>static</a:t>
            </a:r>
            <a:r>
              <a:rPr lang="es-CO" sz="2000" dirty="0"/>
              <a:t> </a:t>
            </a:r>
            <a:r>
              <a:rPr lang="es-CO" sz="2000" dirty="0" err="1"/>
              <a:t>void</a:t>
            </a:r>
            <a:r>
              <a:rPr lang="es-CO" sz="2000" dirty="0"/>
              <a:t> </a:t>
            </a:r>
            <a:r>
              <a:rPr lang="es-CO" sz="2000" dirty="0" err="1"/>
              <a:t>main</a:t>
            </a:r>
            <a:r>
              <a:rPr lang="es-CO" sz="2000" dirty="0"/>
              <a:t>(</a:t>
            </a:r>
            <a:r>
              <a:rPr lang="es-CO" sz="2000" dirty="0" err="1"/>
              <a:t>String</a:t>
            </a:r>
            <a:r>
              <a:rPr lang="es-CO" sz="2000" dirty="0"/>
              <a:t>[] </a:t>
            </a:r>
            <a:r>
              <a:rPr lang="es-CO" sz="2000" dirty="0" err="1"/>
              <a:t>args</a:t>
            </a:r>
            <a:r>
              <a:rPr lang="es-CO" sz="2000" dirty="0"/>
              <a:t>){</a:t>
            </a:r>
          </a:p>
          <a:p>
            <a:r>
              <a:rPr lang="es-CO" sz="2000" dirty="0"/>
              <a:t>		</a:t>
            </a:r>
            <a:r>
              <a:rPr lang="es-CO" sz="2000" dirty="0" err="1"/>
              <a:t>HashSet</a:t>
            </a:r>
            <a:r>
              <a:rPr lang="es-CO" sz="2000" dirty="0"/>
              <a:t>&lt;</a:t>
            </a:r>
            <a:r>
              <a:rPr lang="es-CO" sz="2000" dirty="0" err="1"/>
              <a:t>String</a:t>
            </a:r>
            <a:r>
              <a:rPr lang="es-CO" sz="2000" dirty="0"/>
              <a:t>&gt; h = new </a:t>
            </a:r>
            <a:r>
              <a:rPr lang="es-CO" sz="2000" dirty="0" err="1"/>
              <a:t>HashSet</a:t>
            </a:r>
            <a:r>
              <a:rPr lang="es-CO" sz="2000" dirty="0"/>
              <a:t>&lt;</a:t>
            </a:r>
            <a:r>
              <a:rPr lang="es-CO" sz="2000" dirty="0" err="1"/>
              <a:t>String</a:t>
            </a:r>
            <a:r>
              <a:rPr lang="es-CO" sz="2000" dirty="0"/>
              <a:t>&gt;(); 		</a:t>
            </a:r>
            <a:r>
              <a:rPr lang="es-CO" sz="2000" dirty="0" err="1"/>
              <a:t>h.add</a:t>
            </a:r>
            <a:r>
              <a:rPr lang="es-CO" sz="2000" dirty="0"/>
              <a:t>("India");</a:t>
            </a:r>
          </a:p>
          <a:p>
            <a:r>
              <a:rPr lang="es-CO" sz="2000" dirty="0"/>
              <a:t>		</a:t>
            </a:r>
            <a:r>
              <a:rPr lang="es-CO" sz="2000" dirty="0" err="1"/>
              <a:t>h.add</a:t>
            </a:r>
            <a:r>
              <a:rPr lang="es-CO" sz="2000" dirty="0"/>
              <a:t>("Australia");</a:t>
            </a:r>
          </a:p>
          <a:p>
            <a:r>
              <a:rPr lang="es-CO" sz="2000" dirty="0"/>
              <a:t>		</a:t>
            </a:r>
            <a:r>
              <a:rPr lang="es-CO" sz="2000" dirty="0" err="1"/>
              <a:t>h.add</a:t>
            </a:r>
            <a:r>
              <a:rPr lang="es-CO" sz="2000" dirty="0"/>
              <a:t>("South </a:t>
            </a:r>
            <a:r>
              <a:rPr lang="es-CO" sz="2000" dirty="0" err="1"/>
              <a:t>Africa</a:t>
            </a:r>
            <a:r>
              <a:rPr lang="es-CO" sz="2000" dirty="0"/>
              <a:t>");</a:t>
            </a:r>
          </a:p>
          <a:p>
            <a:r>
              <a:rPr lang="es-CO" sz="2000" dirty="0"/>
              <a:t>		</a:t>
            </a:r>
            <a:r>
              <a:rPr lang="es-CO" sz="2000" dirty="0" err="1"/>
              <a:t>h.add</a:t>
            </a:r>
            <a:r>
              <a:rPr lang="es-CO" sz="2000" dirty="0"/>
              <a:t>("India"); </a:t>
            </a:r>
          </a:p>
          <a:p>
            <a:r>
              <a:rPr lang="es-CO" sz="2000" dirty="0"/>
              <a:t>		</a:t>
            </a:r>
            <a:r>
              <a:rPr lang="es-CO" sz="2000" dirty="0" err="1"/>
              <a:t>System.out.println</a:t>
            </a:r>
            <a:r>
              <a:rPr lang="es-CO" sz="2000" dirty="0"/>
              <a:t>(h);</a:t>
            </a:r>
          </a:p>
          <a:p>
            <a:r>
              <a:rPr lang="es-CO" sz="2000" dirty="0"/>
              <a:t>		</a:t>
            </a:r>
            <a:r>
              <a:rPr lang="es-CO" sz="2000" dirty="0" err="1"/>
              <a:t>System.out.println</a:t>
            </a:r>
            <a:r>
              <a:rPr lang="es-CO" sz="2000" dirty="0"/>
              <a:t>("\</a:t>
            </a:r>
            <a:r>
              <a:rPr lang="es-CO" sz="2000" dirty="0" err="1"/>
              <a:t>nHashSet</a:t>
            </a:r>
            <a:r>
              <a:rPr lang="es-CO" sz="2000" dirty="0"/>
              <a:t> </a:t>
            </a:r>
            <a:r>
              <a:rPr lang="es-CO" sz="2000" dirty="0" err="1"/>
              <a:t>contains</a:t>
            </a:r>
            <a:r>
              <a:rPr lang="es-CO" sz="2000" dirty="0"/>
              <a:t> India </a:t>
            </a:r>
            <a:r>
              <a:rPr lang="es-CO" sz="2000" dirty="0" err="1"/>
              <a:t>or</a:t>
            </a:r>
            <a:r>
              <a:rPr lang="es-CO" sz="2000" dirty="0"/>
              <a:t> </a:t>
            </a:r>
            <a:r>
              <a:rPr lang="es-CO" sz="2000" dirty="0" err="1"/>
              <a:t>not</a:t>
            </a:r>
            <a:r>
              <a:rPr lang="es-CO" sz="2000" dirty="0"/>
              <a:t>:"	+ </a:t>
            </a:r>
            <a:r>
              <a:rPr lang="es-CO" sz="2000" dirty="0" err="1"/>
              <a:t>h.contains</a:t>
            </a:r>
            <a:r>
              <a:rPr lang="es-CO" sz="2000" dirty="0"/>
              <a:t>("India"));</a:t>
            </a:r>
          </a:p>
          <a:p>
            <a:r>
              <a:rPr lang="es-CO" sz="2000" dirty="0"/>
              <a:t>		</a:t>
            </a:r>
            <a:r>
              <a:rPr lang="es-CO" sz="2000" dirty="0" err="1"/>
              <a:t>h.remove</a:t>
            </a:r>
            <a:r>
              <a:rPr lang="es-CO" sz="2000" dirty="0"/>
              <a:t>("Australia");</a:t>
            </a:r>
          </a:p>
          <a:p>
            <a:r>
              <a:rPr lang="es-CO" sz="2000" dirty="0"/>
              <a:t>		</a:t>
            </a:r>
            <a:r>
              <a:rPr lang="es-CO" sz="2000" dirty="0" err="1"/>
              <a:t>System.out.println</a:t>
            </a:r>
            <a:r>
              <a:rPr lang="es-CO" sz="2000" dirty="0"/>
              <a:t>("\</a:t>
            </a:r>
            <a:r>
              <a:rPr lang="es-CO" sz="2000" dirty="0" err="1"/>
              <a:t>nList</a:t>
            </a:r>
            <a:r>
              <a:rPr lang="es-CO" sz="2000" dirty="0"/>
              <a:t> after </a:t>
            </a:r>
            <a:r>
              <a:rPr lang="es-CO" sz="2000" dirty="0" err="1"/>
              <a:t>removing</a:t>
            </a:r>
            <a:r>
              <a:rPr lang="es-CO" sz="2000" dirty="0"/>
              <a:t> Australia:" + h);</a:t>
            </a:r>
          </a:p>
          <a:p>
            <a:r>
              <a:rPr lang="es-CO" sz="2000" dirty="0"/>
              <a:t>		</a:t>
            </a:r>
            <a:r>
              <a:rPr lang="es-CO" sz="2000" dirty="0" err="1"/>
              <a:t>System.out.println</a:t>
            </a:r>
            <a:r>
              <a:rPr lang="es-CO" sz="2000" dirty="0"/>
              <a:t>("\</a:t>
            </a:r>
            <a:r>
              <a:rPr lang="es-CO" sz="2000" dirty="0" err="1"/>
              <a:t>nIterating</a:t>
            </a:r>
            <a:r>
              <a:rPr lang="es-CO" sz="2000" dirty="0"/>
              <a:t> </a:t>
            </a:r>
            <a:r>
              <a:rPr lang="es-CO" sz="2000" dirty="0" err="1"/>
              <a:t>over</a:t>
            </a:r>
            <a:r>
              <a:rPr lang="es-CO" sz="2000" dirty="0"/>
              <a:t> </a:t>
            </a:r>
            <a:r>
              <a:rPr lang="es-CO" sz="2000" dirty="0" err="1"/>
              <a:t>list</a:t>
            </a:r>
            <a:r>
              <a:rPr lang="es-CO" sz="2000" dirty="0"/>
              <a:t>:");</a:t>
            </a:r>
          </a:p>
          <a:p>
            <a:r>
              <a:rPr lang="es-CO" sz="2000" dirty="0"/>
              <a:t>		</a:t>
            </a:r>
            <a:r>
              <a:rPr lang="es-CO" sz="2000" dirty="0" err="1"/>
              <a:t>Iterator</a:t>
            </a:r>
            <a:r>
              <a:rPr lang="es-CO" sz="2000" dirty="0"/>
              <a:t>&lt;</a:t>
            </a:r>
            <a:r>
              <a:rPr lang="es-CO" sz="2000" dirty="0" err="1"/>
              <a:t>String</a:t>
            </a:r>
            <a:r>
              <a:rPr lang="es-CO" sz="2000" dirty="0"/>
              <a:t>&gt; i = </a:t>
            </a:r>
            <a:r>
              <a:rPr lang="es-CO" sz="2000" dirty="0" err="1"/>
              <a:t>h.iterator</a:t>
            </a:r>
            <a:r>
              <a:rPr lang="es-CO" sz="2000" dirty="0"/>
              <a:t>();</a:t>
            </a:r>
          </a:p>
          <a:p>
            <a:r>
              <a:rPr lang="es-CO" sz="2000" dirty="0"/>
              <a:t>		</a:t>
            </a:r>
            <a:r>
              <a:rPr lang="es-CO" sz="2000" dirty="0" err="1"/>
              <a:t>while</a:t>
            </a:r>
            <a:r>
              <a:rPr lang="es-CO" sz="2000" dirty="0"/>
              <a:t> (</a:t>
            </a:r>
            <a:r>
              <a:rPr lang="es-CO" sz="2000" dirty="0" err="1"/>
              <a:t>i.hasNext</a:t>
            </a:r>
            <a:r>
              <a:rPr lang="es-CO" sz="2000" dirty="0"/>
              <a:t>())</a:t>
            </a:r>
          </a:p>
          <a:p>
            <a:r>
              <a:rPr lang="es-CO" sz="2000" dirty="0"/>
              <a:t>			</a:t>
            </a:r>
            <a:r>
              <a:rPr lang="es-CO" sz="2000" dirty="0" err="1"/>
              <a:t>System.out.println</a:t>
            </a:r>
            <a:r>
              <a:rPr lang="es-CO" sz="2000" dirty="0"/>
              <a:t>(</a:t>
            </a:r>
            <a:r>
              <a:rPr lang="es-CO" sz="2000" dirty="0" err="1"/>
              <a:t>i.next</a:t>
            </a:r>
            <a:r>
              <a:rPr lang="es-CO" sz="2000" dirty="0"/>
              <a:t>());</a:t>
            </a:r>
          </a:p>
          <a:p>
            <a:r>
              <a:rPr lang="es-CO" sz="2000" dirty="0"/>
              <a:t>	}</a:t>
            </a:r>
          </a:p>
          <a:p>
            <a:r>
              <a:rPr lang="es-CO" sz="2000" dirty="0"/>
              <a:t>}</a:t>
            </a:r>
          </a:p>
        </p:txBody>
      </p:sp>
    </p:spTree>
    <p:extLst>
      <p:ext uri="{BB962C8B-B14F-4D97-AF65-F5344CB8AC3E}">
        <p14:creationId xmlns:p14="http://schemas.microsoft.com/office/powerpoint/2010/main" val="582779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56D9D60F-FB61-3EAA-4BFB-2BBEE4FF18EC}"/>
              </a:ext>
            </a:extLst>
          </p:cNvPr>
          <p:cNvSpPr txBox="1"/>
          <p:nvPr/>
        </p:nvSpPr>
        <p:spPr>
          <a:xfrm>
            <a:off x="2143125" y="2367171"/>
            <a:ext cx="7905750" cy="2123658"/>
          </a:xfrm>
          <a:prstGeom prst="rect">
            <a:avLst/>
          </a:prstGeom>
          <a:noFill/>
        </p:spPr>
        <p:txBody>
          <a:bodyPr wrap="square">
            <a:spAutoFit/>
          </a:bodyPr>
          <a:lstStyle/>
          <a:p>
            <a:r>
              <a:rPr lang="es-MX" sz="4400" dirty="0"/>
              <a:t>Con la ayuda de </a:t>
            </a:r>
            <a:r>
              <a:rPr lang="es-MX" sz="4400" dirty="0" err="1"/>
              <a:t>LinkedHashSet</a:t>
            </a:r>
            <a:r>
              <a:rPr lang="es-MX" sz="4400" dirty="0"/>
              <a:t> (similar a </a:t>
            </a:r>
            <a:r>
              <a:rPr lang="es-MX" sz="4400" dirty="0" err="1"/>
              <a:t>LinkedHashMap</a:t>
            </a:r>
            <a:r>
              <a:rPr lang="es-MX" sz="4400" dirty="0"/>
              <a:t>, pero solo mantiene claves, no pares)</a:t>
            </a:r>
            <a:endParaRPr lang="es-CO" sz="4400" dirty="0"/>
          </a:p>
        </p:txBody>
      </p:sp>
    </p:spTree>
    <p:extLst>
      <p:ext uri="{BB962C8B-B14F-4D97-AF65-F5344CB8AC3E}">
        <p14:creationId xmlns:p14="http://schemas.microsoft.com/office/powerpoint/2010/main" val="2254201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629C86A9-38C4-00C2-F35D-B8FCD356296B}"/>
              </a:ext>
            </a:extLst>
          </p:cNvPr>
          <p:cNvSpPr txBox="1"/>
          <p:nvPr/>
        </p:nvSpPr>
        <p:spPr>
          <a:xfrm>
            <a:off x="1378332" y="612844"/>
            <a:ext cx="9435336" cy="5632311"/>
          </a:xfrm>
          <a:prstGeom prst="rect">
            <a:avLst/>
          </a:prstGeom>
          <a:noFill/>
        </p:spPr>
        <p:txBody>
          <a:bodyPr wrap="square">
            <a:spAutoFit/>
          </a:bodyPr>
          <a:lstStyle/>
          <a:p>
            <a:r>
              <a:rPr lang="es-CO" dirty="0" err="1"/>
              <a:t>import</a:t>
            </a:r>
            <a:r>
              <a:rPr lang="es-CO" dirty="0"/>
              <a:t> </a:t>
            </a:r>
            <a:r>
              <a:rPr lang="es-CO" dirty="0" err="1"/>
              <a:t>java.util.LinkedHashSet</a:t>
            </a:r>
            <a:r>
              <a:rPr lang="es-CO" dirty="0"/>
              <a:t>; </a:t>
            </a:r>
          </a:p>
          <a:p>
            <a:r>
              <a:rPr lang="es-CO" dirty="0" err="1"/>
              <a:t>public</a:t>
            </a:r>
            <a:r>
              <a:rPr lang="es-CO" dirty="0"/>
              <a:t> </a:t>
            </a:r>
            <a:r>
              <a:rPr lang="es-CO" dirty="0" err="1"/>
              <a:t>class</a:t>
            </a:r>
            <a:r>
              <a:rPr lang="es-CO" dirty="0"/>
              <a:t> Demo { </a:t>
            </a:r>
          </a:p>
          <a:p>
            <a:r>
              <a:rPr lang="es-CO" dirty="0"/>
              <a:t>	</a:t>
            </a:r>
            <a:r>
              <a:rPr lang="es-CO" dirty="0" err="1"/>
              <a:t>public</a:t>
            </a:r>
            <a:r>
              <a:rPr lang="es-CO" dirty="0"/>
              <a:t> </a:t>
            </a:r>
            <a:r>
              <a:rPr lang="es-CO" dirty="0" err="1"/>
              <a:t>static</a:t>
            </a:r>
            <a:r>
              <a:rPr lang="es-CO" dirty="0"/>
              <a:t> </a:t>
            </a:r>
            <a:r>
              <a:rPr lang="es-CO" dirty="0" err="1"/>
              <a:t>void</a:t>
            </a:r>
            <a:r>
              <a:rPr lang="es-CO" dirty="0"/>
              <a:t> </a:t>
            </a:r>
            <a:r>
              <a:rPr lang="es-CO" dirty="0" err="1"/>
              <a:t>main</a:t>
            </a:r>
            <a:r>
              <a:rPr lang="es-CO" dirty="0"/>
              <a:t>(</a:t>
            </a:r>
            <a:r>
              <a:rPr lang="es-CO" dirty="0" err="1"/>
              <a:t>String</a:t>
            </a:r>
            <a:r>
              <a:rPr lang="es-CO" dirty="0"/>
              <a:t>[] </a:t>
            </a:r>
            <a:r>
              <a:rPr lang="es-CO" dirty="0" err="1"/>
              <a:t>args</a:t>
            </a:r>
            <a:r>
              <a:rPr lang="es-CO" dirty="0"/>
              <a:t>) { </a:t>
            </a:r>
          </a:p>
          <a:p>
            <a:r>
              <a:rPr lang="es-CO" dirty="0"/>
              <a:t>		</a:t>
            </a:r>
            <a:r>
              <a:rPr lang="es-CO" dirty="0" err="1"/>
              <a:t>LinkedHashSet</a:t>
            </a:r>
            <a:r>
              <a:rPr lang="es-CO" dirty="0"/>
              <a:t>&lt;</a:t>
            </a:r>
            <a:r>
              <a:rPr lang="es-CO" dirty="0" err="1"/>
              <a:t>String</a:t>
            </a:r>
            <a:r>
              <a:rPr lang="es-CO" dirty="0"/>
              <a:t>&gt; </a:t>
            </a:r>
            <a:r>
              <a:rPr lang="es-CO" dirty="0" err="1"/>
              <a:t>linkedset</a:t>
            </a:r>
            <a:r>
              <a:rPr lang="es-CO" dirty="0"/>
              <a:t> = new </a:t>
            </a:r>
            <a:r>
              <a:rPr lang="es-CO" dirty="0" err="1"/>
              <a:t>LinkedHashSet</a:t>
            </a:r>
            <a:r>
              <a:rPr lang="es-CO" dirty="0"/>
              <a:t>&lt;</a:t>
            </a:r>
            <a:r>
              <a:rPr lang="es-CO" dirty="0" err="1"/>
              <a:t>String</a:t>
            </a:r>
            <a:r>
              <a:rPr lang="es-CO" dirty="0"/>
              <a:t>&gt;(); </a:t>
            </a:r>
          </a:p>
          <a:p>
            <a:r>
              <a:rPr lang="es-CO" dirty="0"/>
              <a:t>		</a:t>
            </a:r>
            <a:r>
              <a:rPr lang="es-CO" dirty="0" err="1"/>
              <a:t>linkedset.add</a:t>
            </a:r>
            <a:r>
              <a:rPr lang="es-CO" dirty="0"/>
              <a:t>("A"); </a:t>
            </a:r>
          </a:p>
          <a:p>
            <a:r>
              <a:rPr lang="es-CO" dirty="0"/>
              <a:t>		</a:t>
            </a:r>
            <a:r>
              <a:rPr lang="es-CO" dirty="0" err="1"/>
              <a:t>linkedset.add</a:t>
            </a:r>
            <a:r>
              <a:rPr lang="es-CO" dirty="0"/>
              <a:t>("B"); </a:t>
            </a:r>
          </a:p>
          <a:p>
            <a:r>
              <a:rPr lang="es-CO" dirty="0"/>
              <a:t>		</a:t>
            </a:r>
            <a:r>
              <a:rPr lang="es-CO" dirty="0" err="1"/>
              <a:t>linkedset.add</a:t>
            </a:r>
            <a:r>
              <a:rPr lang="es-CO" dirty="0"/>
              <a:t>("C"); </a:t>
            </a:r>
          </a:p>
          <a:p>
            <a:r>
              <a:rPr lang="es-CO" dirty="0"/>
              <a:t>		</a:t>
            </a:r>
            <a:r>
              <a:rPr lang="es-CO" dirty="0" err="1"/>
              <a:t>linkedset.add</a:t>
            </a:r>
            <a:r>
              <a:rPr lang="es-CO" dirty="0"/>
              <a:t>("D"); </a:t>
            </a:r>
          </a:p>
          <a:p>
            <a:r>
              <a:rPr lang="es-CO" dirty="0"/>
              <a:t>		</a:t>
            </a:r>
            <a:r>
              <a:rPr lang="es-CO" dirty="0" err="1"/>
              <a:t>linkedset.add</a:t>
            </a:r>
            <a:r>
              <a:rPr lang="es-CO" dirty="0"/>
              <a:t>("A"); </a:t>
            </a:r>
          </a:p>
          <a:p>
            <a:r>
              <a:rPr lang="es-CO" dirty="0"/>
              <a:t>		</a:t>
            </a:r>
            <a:r>
              <a:rPr lang="es-CO" dirty="0" err="1"/>
              <a:t>linkedset.add</a:t>
            </a:r>
            <a:r>
              <a:rPr lang="es-CO" dirty="0"/>
              <a:t>("E"); </a:t>
            </a:r>
          </a:p>
          <a:p>
            <a:r>
              <a:rPr lang="es-CO" dirty="0"/>
              <a:t>		</a:t>
            </a:r>
            <a:r>
              <a:rPr lang="es-CO" dirty="0" err="1"/>
              <a:t>System.out.println</a:t>
            </a:r>
            <a:r>
              <a:rPr lang="es-CO" dirty="0"/>
              <a:t>("</a:t>
            </a:r>
            <a:r>
              <a:rPr lang="es-CO" dirty="0" err="1"/>
              <a:t>Size</a:t>
            </a:r>
            <a:r>
              <a:rPr lang="es-CO" dirty="0"/>
              <a:t> </a:t>
            </a:r>
            <a:r>
              <a:rPr lang="es-CO" dirty="0" err="1"/>
              <a:t>of</a:t>
            </a:r>
            <a:r>
              <a:rPr lang="es-CO" dirty="0"/>
              <a:t> </a:t>
            </a:r>
            <a:r>
              <a:rPr lang="es-CO" dirty="0" err="1"/>
              <a:t>LinkedHashSet</a:t>
            </a:r>
            <a:r>
              <a:rPr lang="es-CO" dirty="0"/>
              <a:t> = " + </a:t>
            </a:r>
            <a:r>
              <a:rPr lang="es-CO" dirty="0" err="1"/>
              <a:t>linkedset.size</a:t>
            </a:r>
            <a:r>
              <a:rPr lang="es-CO" dirty="0"/>
              <a:t>()); </a:t>
            </a:r>
          </a:p>
          <a:p>
            <a:r>
              <a:rPr lang="es-CO" dirty="0"/>
              <a:t>		</a:t>
            </a:r>
            <a:r>
              <a:rPr lang="es-CO" dirty="0" err="1"/>
              <a:t>System.out.println</a:t>
            </a:r>
            <a:r>
              <a:rPr lang="es-CO" dirty="0"/>
              <a:t>("Original </a:t>
            </a:r>
            <a:r>
              <a:rPr lang="es-CO" dirty="0" err="1"/>
              <a:t>LinkedHashSet</a:t>
            </a:r>
            <a:r>
              <a:rPr lang="es-CO" dirty="0"/>
              <a:t>:" + </a:t>
            </a:r>
            <a:r>
              <a:rPr lang="es-CO" dirty="0" err="1"/>
              <a:t>linkedset</a:t>
            </a:r>
            <a:r>
              <a:rPr lang="es-CO" dirty="0"/>
              <a:t>); </a:t>
            </a:r>
          </a:p>
          <a:p>
            <a:r>
              <a:rPr lang="es-CO" dirty="0"/>
              <a:t>		</a:t>
            </a:r>
            <a:r>
              <a:rPr lang="es-CO" dirty="0" err="1"/>
              <a:t>System.out.println</a:t>
            </a:r>
            <a:r>
              <a:rPr lang="es-CO" dirty="0"/>
              <a:t>("</a:t>
            </a:r>
            <a:r>
              <a:rPr lang="es-CO" dirty="0" err="1"/>
              <a:t>Removing</a:t>
            </a:r>
            <a:r>
              <a:rPr lang="es-CO" dirty="0"/>
              <a:t> D </a:t>
            </a:r>
            <a:r>
              <a:rPr lang="es-CO" dirty="0" err="1"/>
              <a:t>from</a:t>
            </a:r>
            <a:r>
              <a:rPr lang="es-CO" dirty="0"/>
              <a:t> </a:t>
            </a:r>
            <a:r>
              <a:rPr lang="es-CO" dirty="0" err="1"/>
              <a:t>LinkedHashSet</a:t>
            </a:r>
            <a:r>
              <a:rPr lang="es-CO" dirty="0"/>
              <a:t>: " +  </a:t>
            </a:r>
            <a:r>
              <a:rPr lang="es-CO" dirty="0" err="1"/>
              <a:t>linkedset.remove</a:t>
            </a:r>
            <a:r>
              <a:rPr lang="es-CO" dirty="0"/>
              <a:t>("D")); </a:t>
            </a:r>
          </a:p>
          <a:p>
            <a:r>
              <a:rPr lang="es-CO" dirty="0"/>
              <a:t>		</a:t>
            </a:r>
            <a:r>
              <a:rPr lang="es-CO" dirty="0" err="1"/>
              <a:t>System.out.println</a:t>
            </a:r>
            <a:r>
              <a:rPr lang="es-CO" dirty="0"/>
              <a:t>("</a:t>
            </a:r>
            <a:r>
              <a:rPr lang="es-CO" dirty="0" err="1"/>
              <a:t>Trying</a:t>
            </a:r>
            <a:r>
              <a:rPr lang="es-CO" dirty="0"/>
              <a:t> </a:t>
            </a:r>
            <a:r>
              <a:rPr lang="es-CO" dirty="0" err="1"/>
              <a:t>to</a:t>
            </a:r>
            <a:r>
              <a:rPr lang="es-CO" dirty="0"/>
              <a:t> </a:t>
            </a:r>
            <a:r>
              <a:rPr lang="es-CO" dirty="0" err="1"/>
              <a:t>Remove</a:t>
            </a:r>
            <a:r>
              <a:rPr lang="es-CO" dirty="0"/>
              <a:t> Z </a:t>
            </a:r>
            <a:r>
              <a:rPr lang="es-CO" dirty="0" err="1"/>
              <a:t>which</a:t>
            </a:r>
            <a:r>
              <a:rPr lang="es-CO" dirty="0"/>
              <a:t> </a:t>
            </a:r>
            <a:r>
              <a:rPr lang="es-CO" dirty="0" err="1"/>
              <a:t>is</a:t>
            </a:r>
            <a:r>
              <a:rPr lang="es-CO" dirty="0"/>
              <a:t> </a:t>
            </a:r>
            <a:r>
              <a:rPr lang="es-CO" dirty="0" err="1"/>
              <a:t>not</a:t>
            </a:r>
            <a:r>
              <a:rPr lang="es-CO" dirty="0"/>
              <a:t> “</a:t>
            </a:r>
          </a:p>
          <a:p>
            <a:r>
              <a:rPr lang="es-CO" dirty="0"/>
              <a:t>			+ "</a:t>
            </a:r>
            <a:r>
              <a:rPr lang="es-CO" dirty="0" err="1"/>
              <a:t>present</a:t>
            </a:r>
            <a:r>
              <a:rPr lang="es-CO" dirty="0"/>
              <a:t>: " + </a:t>
            </a:r>
            <a:r>
              <a:rPr lang="es-CO" dirty="0" err="1"/>
              <a:t>linkedset.remove</a:t>
            </a:r>
            <a:r>
              <a:rPr lang="es-CO" dirty="0"/>
              <a:t>("Z")); </a:t>
            </a:r>
          </a:p>
          <a:p>
            <a:r>
              <a:rPr lang="es-CO" dirty="0"/>
              <a:t>		</a:t>
            </a:r>
            <a:r>
              <a:rPr lang="es-CO" dirty="0" err="1"/>
              <a:t>System.out.println</a:t>
            </a:r>
            <a:r>
              <a:rPr lang="es-CO" dirty="0"/>
              <a:t>("</a:t>
            </a:r>
            <a:r>
              <a:rPr lang="es-CO" dirty="0" err="1"/>
              <a:t>Checking</a:t>
            </a:r>
            <a:r>
              <a:rPr lang="es-CO" dirty="0"/>
              <a:t> </a:t>
            </a:r>
            <a:r>
              <a:rPr lang="es-CO" dirty="0" err="1"/>
              <a:t>if</a:t>
            </a:r>
            <a:r>
              <a:rPr lang="es-CO" dirty="0"/>
              <a:t> A </a:t>
            </a:r>
            <a:r>
              <a:rPr lang="es-CO" dirty="0" err="1"/>
              <a:t>is</a:t>
            </a:r>
            <a:r>
              <a:rPr lang="es-CO" dirty="0"/>
              <a:t> </a:t>
            </a:r>
            <a:r>
              <a:rPr lang="es-CO" dirty="0" err="1"/>
              <a:t>present</a:t>
            </a:r>
            <a:r>
              <a:rPr lang="es-CO" dirty="0"/>
              <a:t>=" + </a:t>
            </a:r>
          </a:p>
          <a:p>
            <a:r>
              <a:rPr lang="es-CO" dirty="0"/>
              <a:t>							</a:t>
            </a:r>
            <a:r>
              <a:rPr lang="es-CO" dirty="0" err="1"/>
              <a:t>linkedset.contains</a:t>
            </a:r>
            <a:r>
              <a:rPr lang="es-CO" dirty="0"/>
              <a:t>("A")); </a:t>
            </a:r>
          </a:p>
          <a:p>
            <a:r>
              <a:rPr lang="es-CO" dirty="0"/>
              <a:t>		</a:t>
            </a:r>
            <a:r>
              <a:rPr lang="es-CO" dirty="0" err="1"/>
              <a:t>System.out.println</a:t>
            </a:r>
            <a:r>
              <a:rPr lang="es-CO" dirty="0"/>
              <a:t>("</a:t>
            </a:r>
            <a:r>
              <a:rPr lang="es-CO" dirty="0" err="1"/>
              <a:t>Updated</a:t>
            </a:r>
            <a:r>
              <a:rPr lang="es-CO" dirty="0"/>
              <a:t> </a:t>
            </a:r>
            <a:r>
              <a:rPr lang="es-CO" dirty="0" err="1"/>
              <a:t>LinkedHashSet</a:t>
            </a:r>
            <a:r>
              <a:rPr lang="es-CO" dirty="0"/>
              <a:t>: " + </a:t>
            </a:r>
            <a:r>
              <a:rPr lang="es-CO" dirty="0" err="1"/>
              <a:t>linkedset</a:t>
            </a:r>
            <a:r>
              <a:rPr lang="es-CO" dirty="0"/>
              <a:t>); </a:t>
            </a:r>
          </a:p>
          <a:p>
            <a:r>
              <a:rPr lang="es-CO" dirty="0"/>
              <a:t>	} </a:t>
            </a:r>
          </a:p>
          <a:p>
            <a:r>
              <a:rPr lang="es-CO" dirty="0"/>
              <a:t>} </a:t>
            </a:r>
          </a:p>
        </p:txBody>
      </p:sp>
    </p:spTree>
    <p:extLst>
      <p:ext uri="{BB962C8B-B14F-4D97-AF65-F5344CB8AC3E}">
        <p14:creationId xmlns:p14="http://schemas.microsoft.com/office/powerpoint/2010/main" val="2614692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DFA597FD-0203-06AF-FF0F-0A08068C9A34}"/>
              </a:ext>
            </a:extLst>
          </p:cNvPr>
          <p:cNvSpPr txBox="1"/>
          <p:nvPr/>
        </p:nvSpPr>
        <p:spPr>
          <a:xfrm>
            <a:off x="1123950" y="2228850"/>
            <a:ext cx="9944100" cy="2123658"/>
          </a:xfrm>
          <a:prstGeom prst="rect">
            <a:avLst/>
          </a:prstGeom>
          <a:noFill/>
        </p:spPr>
        <p:txBody>
          <a:bodyPr wrap="square">
            <a:spAutoFit/>
          </a:bodyPr>
          <a:lstStyle/>
          <a:p>
            <a:pPr algn="just"/>
            <a:r>
              <a:rPr lang="es-MX" sz="4400" dirty="0"/>
              <a:t>Con la ayuda de </a:t>
            </a:r>
            <a:r>
              <a:rPr lang="es-MX" sz="4400" dirty="0" err="1"/>
              <a:t>TreeSet</a:t>
            </a:r>
            <a:r>
              <a:rPr lang="es-MX" sz="4400" dirty="0"/>
              <a:t> (Implementa la interfaz </a:t>
            </a:r>
            <a:r>
              <a:rPr lang="es-MX" sz="4400" dirty="0" err="1"/>
              <a:t>SortedSet</a:t>
            </a:r>
            <a:r>
              <a:rPr lang="es-MX" sz="4400" dirty="0"/>
              <a:t>, los objetos se almacenan en orden ascendente).</a:t>
            </a:r>
            <a:endParaRPr lang="es-CO" sz="4400" dirty="0"/>
          </a:p>
        </p:txBody>
      </p:sp>
    </p:spTree>
    <p:extLst>
      <p:ext uri="{BB962C8B-B14F-4D97-AF65-F5344CB8AC3E}">
        <p14:creationId xmlns:p14="http://schemas.microsoft.com/office/powerpoint/2010/main" val="2327826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ED188F8D-0ED7-2B25-3295-CD7638A00C84}"/>
              </a:ext>
            </a:extLst>
          </p:cNvPr>
          <p:cNvSpPr txBox="1"/>
          <p:nvPr/>
        </p:nvSpPr>
        <p:spPr>
          <a:xfrm>
            <a:off x="2898966" y="612844"/>
            <a:ext cx="6394068" cy="5632311"/>
          </a:xfrm>
          <a:prstGeom prst="rect">
            <a:avLst/>
          </a:prstGeom>
          <a:noFill/>
        </p:spPr>
        <p:txBody>
          <a:bodyPr wrap="square">
            <a:spAutoFit/>
          </a:bodyPr>
          <a:lstStyle/>
          <a:p>
            <a:r>
              <a:rPr lang="es-CO" dirty="0" err="1"/>
              <a:t>import</a:t>
            </a:r>
            <a:r>
              <a:rPr lang="es-CO" dirty="0"/>
              <a:t> </a:t>
            </a:r>
            <a:r>
              <a:rPr lang="es-CO" dirty="0" err="1"/>
              <a:t>java.util</a:t>
            </a:r>
            <a:r>
              <a:rPr lang="es-CO" dirty="0"/>
              <a:t>.*; </a:t>
            </a:r>
          </a:p>
          <a:p>
            <a:endParaRPr lang="es-CO" dirty="0"/>
          </a:p>
          <a:p>
            <a:r>
              <a:rPr lang="es-CO" dirty="0" err="1"/>
              <a:t>class</a:t>
            </a:r>
            <a:r>
              <a:rPr lang="es-CO" dirty="0"/>
              <a:t> </a:t>
            </a:r>
            <a:r>
              <a:rPr lang="es-CO" dirty="0" err="1"/>
              <a:t>TreeSetDemo</a:t>
            </a:r>
            <a:r>
              <a:rPr lang="es-CO" dirty="0"/>
              <a:t> { </a:t>
            </a:r>
          </a:p>
          <a:p>
            <a:r>
              <a:rPr lang="es-CO" dirty="0"/>
              <a:t>	</a:t>
            </a:r>
            <a:r>
              <a:rPr lang="es-CO" dirty="0" err="1"/>
              <a:t>public</a:t>
            </a:r>
            <a:r>
              <a:rPr lang="es-CO" dirty="0"/>
              <a:t> </a:t>
            </a:r>
            <a:r>
              <a:rPr lang="es-CO" dirty="0" err="1"/>
              <a:t>static</a:t>
            </a:r>
            <a:r>
              <a:rPr lang="es-CO" dirty="0"/>
              <a:t> </a:t>
            </a:r>
            <a:r>
              <a:rPr lang="es-CO" dirty="0" err="1"/>
              <a:t>void</a:t>
            </a:r>
            <a:r>
              <a:rPr lang="es-CO" dirty="0"/>
              <a:t> </a:t>
            </a:r>
            <a:r>
              <a:rPr lang="es-CO" dirty="0" err="1"/>
              <a:t>main</a:t>
            </a:r>
            <a:r>
              <a:rPr lang="es-CO" dirty="0"/>
              <a:t>(</a:t>
            </a:r>
            <a:r>
              <a:rPr lang="es-CO" dirty="0" err="1"/>
              <a:t>String</a:t>
            </a:r>
            <a:r>
              <a:rPr lang="es-CO" dirty="0"/>
              <a:t>[] </a:t>
            </a:r>
            <a:r>
              <a:rPr lang="es-CO" dirty="0" err="1"/>
              <a:t>args</a:t>
            </a:r>
            <a:r>
              <a:rPr lang="es-CO" dirty="0"/>
              <a:t>) { </a:t>
            </a:r>
          </a:p>
          <a:p>
            <a:r>
              <a:rPr lang="es-CO" dirty="0"/>
              <a:t>		</a:t>
            </a:r>
            <a:r>
              <a:rPr lang="es-CO" dirty="0" err="1"/>
              <a:t>TreeSet</a:t>
            </a:r>
            <a:r>
              <a:rPr lang="es-CO" dirty="0"/>
              <a:t>&lt;</a:t>
            </a:r>
            <a:r>
              <a:rPr lang="es-CO" dirty="0" err="1"/>
              <a:t>String</a:t>
            </a:r>
            <a:r>
              <a:rPr lang="es-CO" dirty="0"/>
              <a:t>&gt; ts1 = new </a:t>
            </a:r>
            <a:r>
              <a:rPr lang="es-CO" dirty="0" err="1"/>
              <a:t>TreeSet</a:t>
            </a:r>
            <a:r>
              <a:rPr lang="es-CO" dirty="0"/>
              <a:t>&lt;</a:t>
            </a:r>
            <a:r>
              <a:rPr lang="es-CO" dirty="0" err="1"/>
              <a:t>String</a:t>
            </a:r>
            <a:r>
              <a:rPr lang="es-CO" dirty="0"/>
              <a:t>&gt;(); </a:t>
            </a:r>
          </a:p>
          <a:p>
            <a:r>
              <a:rPr lang="es-CO" dirty="0"/>
              <a:t>		ts1.add("A"); </a:t>
            </a:r>
          </a:p>
          <a:p>
            <a:r>
              <a:rPr lang="es-CO" dirty="0"/>
              <a:t>		ts1.add("B"); </a:t>
            </a:r>
          </a:p>
          <a:p>
            <a:r>
              <a:rPr lang="es-CO" dirty="0"/>
              <a:t>		ts1.add("C"); </a:t>
            </a:r>
          </a:p>
          <a:p>
            <a:r>
              <a:rPr lang="es-CO" dirty="0"/>
              <a:t>		ts1.add("C"); </a:t>
            </a:r>
          </a:p>
          <a:p>
            <a:r>
              <a:rPr lang="es-CO" dirty="0"/>
              <a:t>		</a:t>
            </a:r>
            <a:r>
              <a:rPr lang="es-CO" dirty="0" err="1"/>
              <a:t>System.out.println</a:t>
            </a:r>
            <a:r>
              <a:rPr lang="es-CO" dirty="0"/>
              <a:t>("</a:t>
            </a:r>
            <a:r>
              <a:rPr lang="es-CO" dirty="0" err="1"/>
              <a:t>TreeSet</a:t>
            </a:r>
            <a:r>
              <a:rPr lang="es-CO" dirty="0"/>
              <a:t>: " + ts1); </a:t>
            </a:r>
          </a:p>
          <a:p>
            <a:r>
              <a:rPr lang="es-CO" dirty="0"/>
              <a:t>		</a:t>
            </a:r>
            <a:r>
              <a:rPr lang="es-CO" dirty="0" err="1"/>
              <a:t>System.out.println</a:t>
            </a:r>
            <a:r>
              <a:rPr lang="es-CO" dirty="0"/>
              <a:t>("\</a:t>
            </a:r>
            <a:r>
              <a:rPr lang="es-CO" dirty="0" err="1"/>
              <a:t>nTreeSet</a:t>
            </a:r>
            <a:r>
              <a:rPr lang="es-CO" dirty="0"/>
              <a:t> </a:t>
            </a:r>
            <a:r>
              <a:rPr lang="es-CO" dirty="0" err="1"/>
              <a:t>contains</a:t>
            </a:r>
            <a:r>
              <a:rPr lang="es-CO" dirty="0"/>
              <a:t> A </a:t>
            </a:r>
            <a:r>
              <a:rPr lang="es-CO" dirty="0" err="1"/>
              <a:t>or</a:t>
            </a:r>
            <a:r>
              <a:rPr lang="es-CO" dirty="0"/>
              <a:t> </a:t>
            </a:r>
            <a:r>
              <a:rPr lang="es-CO" dirty="0" err="1"/>
              <a:t>not</a:t>
            </a:r>
            <a:r>
              <a:rPr lang="es-CO" dirty="0"/>
              <a:t>:"</a:t>
            </a:r>
          </a:p>
          <a:p>
            <a:r>
              <a:rPr lang="es-CO" dirty="0"/>
              <a:t>						+ ts1.contains("A"));</a:t>
            </a:r>
          </a:p>
          <a:p>
            <a:r>
              <a:rPr lang="es-CO" dirty="0"/>
              <a:t>		ts1.remove("A");</a:t>
            </a:r>
          </a:p>
          <a:p>
            <a:r>
              <a:rPr lang="es-CO" dirty="0"/>
              <a:t>		</a:t>
            </a:r>
            <a:r>
              <a:rPr lang="es-CO" dirty="0" err="1"/>
              <a:t>System.out.println</a:t>
            </a:r>
            <a:r>
              <a:rPr lang="es-CO" dirty="0"/>
              <a:t>("\</a:t>
            </a:r>
            <a:r>
              <a:rPr lang="es-CO" dirty="0" err="1"/>
              <a:t>nTreeSet</a:t>
            </a:r>
            <a:r>
              <a:rPr lang="es-CO" dirty="0"/>
              <a:t> after </a:t>
            </a:r>
            <a:r>
              <a:rPr lang="es-CO" dirty="0" err="1"/>
              <a:t>removing</a:t>
            </a:r>
            <a:r>
              <a:rPr lang="es-CO" dirty="0"/>
              <a:t> A:" + ts1);</a:t>
            </a:r>
          </a:p>
          <a:p>
            <a:r>
              <a:rPr lang="es-CO" dirty="0"/>
              <a:t>		</a:t>
            </a:r>
            <a:r>
              <a:rPr lang="es-CO" dirty="0" err="1"/>
              <a:t>System.out.println</a:t>
            </a:r>
            <a:r>
              <a:rPr lang="es-CO" dirty="0"/>
              <a:t>("\</a:t>
            </a:r>
            <a:r>
              <a:rPr lang="es-CO" dirty="0" err="1"/>
              <a:t>nIterating</a:t>
            </a:r>
            <a:r>
              <a:rPr lang="es-CO" dirty="0"/>
              <a:t> </a:t>
            </a:r>
            <a:r>
              <a:rPr lang="es-CO" dirty="0" err="1"/>
              <a:t>over</a:t>
            </a:r>
            <a:r>
              <a:rPr lang="es-CO" dirty="0"/>
              <a:t> </a:t>
            </a:r>
            <a:r>
              <a:rPr lang="es-CO" dirty="0" err="1"/>
              <a:t>TreeSet</a:t>
            </a:r>
            <a:r>
              <a:rPr lang="es-CO" dirty="0"/>
              <a:t>:");</a:t>
            </a:r>
          </a:p>
          <a:p>
            <a:r>
              <a:rPr lang="es-CO" dirty="0"/>
              <a:t>		</a:t>
            </a:r>
            <a:r>
              <a:rPr lang="es-CO" dirty="0" err="1"/>
              <a:t>Iterator</a:t>
            </a:r>
            <a:r>
              <a:rPr lang="es-CO" dirty="0"/>
              <a:t>&lt;</a:t>
            </a:r>
            <a:r>
              <a:rPr lang="es-CO" dirty="0" err="1"/>
              <a:t>String</a:t>
            </a:r>
            <a:r>
              <a:rPr lang="es-CO" dirty="0"/>
              <a:t>&gt; i = ts1.iterator();</a:t>
            </a:r>
          </a:p>
          <a:p>
            <a:r>
              <a:rPr lang="es-CO" dirty="0"/>
              <a:t>		</a:t>
            </a:r>
            <a:r>
              <a:rPr lang="es-CO" dirty="0" err="1"/>
              <a:t>while</a:t>
            </a:r>
            <a:r>
              <a:rPr lang="es-CO" dirty="0"/>
              <a:t> (</a:t>
            </a:r>
            <a:r>
              <a:rPr lang="es-CO" dirty="0" err="1"/>
              <a:t>i.hasNext</a:t>
            </a:r>
            <a:r>
              <a:rPr lang="es-CO" dirty="0"/>
              <a:t>())</a:t>
            </a:r>
          </a:p>
          <a:p>
            <a:r>
              <a:rPr lang="es-CO" dirty="0"/>
              <a:t>			</a:t>
            </a:r>
            <a:r>
              <a:rPr lang="es-CO" dirty="0" err="1"/>
              <a:t>System.out.println</a:t>
            </a:r>
            <a:r>
              <a:rPr lang="es-CO" dirty="0"/>
              <a:t>(</a:t>
            </a:r>
            <a:r>
              <a:rPr lang="es-CO" dirty="0" err="1"/>
              <a:t>i.next</a:t>
            </a:r>
            <a:r>
              <a:rPr lang="es-CO" dirty="0"/>
              <a:t>());</a:t>
            </a:r>
          </a:p>
          <a:p>
            <a:r>
              <a:rPr lang="es-CO" dirty="0"/>
              <a:t>	}</a:t>
            </a:r>
          </a:p>
          <a:p>
            <a:r>
              <a:rPr lang="es-CO" dirty="0"/>
              <a:t>}</a:t>
            </a:r>
          </a:p>
        </p:txBody>
      </p:sp>
    </p:spTree>
    <p:extLst>
      <p:ext uri="{BB962C8B-B14F-4D97-AF65-F5344CB8AC3E}">
        <p14:creationId xmlns:p14="http://schemas.microsoft.com/office/powerpoint/2010/main" val="1797236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2" name="CuadroTexto 1">
            <a:extLst>
              <a:ext uri="{FF2B5EF4-FFF2-40B4-BE49-F238E27FC236}">
                <a16:creationId xmlns:a16="http://schemas.microsoft.com/office/drawing/2014/main" id="{88336C7F-5DF8-7394-BD98-501C03A01BE8}"/>
              </a:ext>
            </a:extLst>
          </p:cNvPr>
          <p:cNvSpPr txBox="1"/>
          <p:nvPr/>
        </p:nvSpPr>
        <p:spPr>
          <a:xfrm>
            <a:off x="1869192" y="2321004"/>
            <a:ext cx="8453616" cy="1107996"/>
          </a:xfrm>
          <a:prstGeom prst="rect">
            <a:avLst/>
          </a:prstGeom>
          <a:noFill/>
        </p:spPr>
        <p:txBody>
          <a:bodyPr wrap="square">
            <a:spAutoFit/>
          </a:bodyPr>
          <a:lstStyle/>
          <a:p>
            <a:pPr algn="ctr"/>
            <a:r>
              <a:rPr lang="es-MX" sz="6600" dirty="0">
                <a:latin typeface="El missier"/>
              </a:rPr>
              <a:t>Dynamic </a:t>
            </a:r>
            <a:r>
              <a:rPr lang="es-MX" sz="6600" dirty="0" err="1">
                <a:latin typeface="El missier"/>
              </a:rPr>
              <a:t>Programming</a:t>
            </a:r>
            <a:endParaRPr lang="es-MX" sz="6600" dirty="0">
              <a:latin typeface="El missier"/>
            </a:endParaRPr>
          </a:p>
        </p:txBody>
      </p:sp>
    </p:spTree>
    <p:extLst>
      <p:ext uri="{BB962C8B-B14F-4D97-AF65-F5344CB8AC3E}">
        <p14:creationId xmlns:p14="http://schemas.microsoft.com/office/powerpoint/2010/main" val="232407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9285FF61-8205-F503-A122-AEC98351D299}"/>
              </a:ext>
            </a:extLst>
          </p:cNvPr>
          <p:cNvSpPr txBox="1"/>
          <p:nvPr/>
        </p:nvSpPr>
        <p:spPr>
          <a:xfrm>
            <a:off x="1562099" y="843677"/>
            <a:ext cx="9516979" cy="2585323"/>
          </a:xfrm>
          <a:prstGeom prst="rect">
            <a:avLst/>
          </a:prstGeom>
          <a:noFill/>
          <a:ln>
            <a:noFill/>
          </a:ln>
        </p:spPr>
        <p:txBody>
          <a:bodyPr wrap="square">
            <a:spAutoFit/>
          </a:bodyPr>
          <a:lstStyle/>
          <a:p>
            <a:pPr algn="just" fontAlgn="base"/>
            <a:r>
              <a:rPr lang="es-MX" b="0" i="0" dirty="0">
                <a:effectLst/>
                <a:latin typeface="var(--font-din)"/>
              </a:rPr>
              <a:t>La programación dinámica es principalmente una optimización sobre </a:t>
            </a:r>
            <a:r>
              <a:rPr lang="es-MX" b="0" i="0" u="none" strike="noStrike" dirty="0">
                <a:effectLst/>
                <a:latin typeface="var(--font-din)"/>
                <a:hlinkClick r:id="rId3"/>
              </a:rPr>
              <a:t>recursividad</a:t>
            </a:r>
            <a:r>
              <a:rPr lang="es-MX" b="0" i="0" dirty="0">
                <a:effectLst/>
                <a:latin typeface="var(--font-din)"/>
              </a:rPr>
              <a:t> simple. Donde quiera que veamos una solución recursiva que tiene llamadas repetidas para las mismas entradas, podemos optimizarla usando Programación Dinámica. La idea es simplemente almacenar los resultados de los subproblemas, para que no tengamos que volver a calcularlos cuando sea necesario más adelante. Esta sencilla optimización reduce las complejidades del tiempo de exponencial a polinomial.</a:t>
            </a:r>
          </a:p>
          <a:p>
            <a:pPr algn="just" fontAlgn="base"/>
            <a:r>
              <a:rPr lang="es-MX" b="0" i="0" dirty="0">
                <a:effectLst/>
                <a:latin typeface="var(--font-din)"/>
              </a:rPr>
              <a:t>Por ejemplo, si escribimos una solución recursiva simple para los </a:t>
            </a:r>
            <a:r>
              <a:rPr lang="es-MX" dirty="0">
                <a:hlinkClick r:id="rId4"/>
              </a:rPr>
              <a:t>números de Fibonacci</a:t>
            </a:r>
            <a:r>
              <a:rPr lang="es-MX" dirty="0"/>
              <a:t> </a:t>
            </a:r>
            <a:r>
              <a:rPr lang="es-MX" b="0" i="0" dirty="0">
                <a:effectLst/>
                <a:latin typeface="var(--font-din)"/>
              </a:rPr>
              <a:t>, obtenemos una complejidad de tiempo exponencial y si la optimizamos almacenando soluciones de subproblemas, la complejidad de tiempo se reduce a lineal.</a:t>
            </a:r>
          </a:p>
        </p:txBody>
      </p:sp>
      <p:pic>
        <p:nvPicPr>
          <p:cNvPr id="5" name="Imagen 4">
            <a:extLst>
              <a:ext uri="{FF2B5EF4-FFF2-40B4-BE49-F238E27FC236}">
                <a16:creationId xmlns:a16="http://schemas.microsoft.com/office/drawing/2014/main" id="{D4E14B7F-AE3F-AA94-44C6-CBD1F8C596AA}"/>
              </a:ext>
            </a:extLst>
          </p:cNvPr>
          <p:cNvPicPr>
            <a:picLocks noChangeAspect="1"/>
          </p:cNvPicPr>
          <p:nvPr/>
        </p:nvPicPr>
        <p:blipFill>
          <a:blip r:embed="rId5"/>
          <a:stretch>
            <a:fillRect/>
          </a:stretch>
        </p:blipFill>
        <p:spPr>
          <a:xfrm>
            <a:off x="3433883" y="3429000"/>
            <a:ext cx="5773412" cy="2889754"/>
          </a:xfrm>
          <a:prstGeom prst="rect">
            <a:avLst/>
          </a:prstGeom>
        </p:spPr>
      </p:pic>
    </p:spTree>
    <p:extLst>
      <p:ext uri="{BB962C8B-B14F-4D97-AF65-F5344CB8AC3E}">
        <p14:creationId xmlns:p14="http://schemas.microsoft.com/office/powerpoint/2010/main" val="3320269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2141E1A3-0BF7-1FAD-C344-BFBDC8BD8C07}"/>
              </a:ext>
            </a:extLst>
          </p:cNvPr>
          <p:cNvSpPr txBox="1"/>
          <p:nvPr/>
        </p:nvSpPr>
        <p:spPr>
          <a:xfrm>
            <a:off x="3597443" y="999351"/>
            <a:ext cx="6096000" cy="646331"/>
          </a:xfrm>
          <a:prstGeom prst="rect">
            <a:avLst/>
          </a:prstGeom>
          <a:noFill/>
        </p:spPr>
        <p:txBody>
          <a:bodyPr wrap="square">
            <a:spAutoFit/>
          </a:bodyPr>
          <a:lstStyle/>
          <a:p>
            <a:endParaRPr lang="es-CO" dirty="0"/>
          </a:p>
          <a:p>
            <a:endParaRPr lang="es-CO" dirty="0"/>
          </a:p>
        </p:txBody>
      </p:sp>
      <p:sp>
        <p:nvSpPr>
          <p:cNvPr id="10" name="CuadroTexto 9">
            <a:extLst>
              <a:ext uri="{FF2B5EF4-FFF2-40B4-BE49-F238E27FC236}">
                <a16:creationId xmlns:a16="http://schemas.microsoft.com/office/drawing/2014/main" id="{0BD2E49E-99B0-0CD4-4F0A-4924AB47D01B}"/>
              </a:ext>
            </a:extLst>
          </p:cNvPr>
          <p:cNvSpPr txBox="1"/>
          <p:nvPr/>
        </p:nvSpPr>
        <p:spPr>
          <a:xfrm>
            <a:off x="1590675" y="797510"/>
            <a:ext cx="9010650" cy="5262979"/>
          </a:xfrm>
          <a:prstGeom prst="rect">
            <a:avLst/>
          </a:prstGeom>
          <a:noFill/>
        </p:spPr>
        <p:txBody>
          <a:bodyPr wrap="square">
            <a:spAutoFit/>
          </a:bodyPr>
          <a:lstStyle/>
          <a:p>
            <a:r>
              <a:rPr lang="es-CO" sz="2800" dirty="0"/>
              <a:t>Programa para el enésimo Número Catalán</a:t>
            </a:r>
            <a:endParaRPr lang="en-US" sz="2800" dirty="0"/>
          </a:p>
          <a:p>
            <a:endParaRPr lang="en-US" sz="2800" dirty="0"/>
          </a:p>
          <a:p>
            <a:r>
              <a:rPr lang="es-MX" sz="2800" dirty="0"/>
              <a:t>Los números catalanes se definen como una secuencia matemática que consta de números enteros positivos, que se pueden utilizar para encontrar el número de posibilidades de varias combinaciones. </a:t>
            </a:r>
          </a:p>
          <a:p>
            <a:endParaRPr lang="es-MX" sz="2800" dirty="0"/>
          </a:p>
          <a:p>
            <a:r>
              <a:rPr lang="es-MX" sz="2800" dirty="0"/>
              <a:t>El término n en la secuencia denotada por C n , se encuentra en la siguiente fórmula: \frac{(2n)!}{(n + 1)!  ¡norte!)} </a:t>
            </a:r>
            <a:endParaRPr lang="es-CO" sz="2800" dirty="0"/>
          </a:p>
          <a:p>
            <a:endParaRPr lang="en-US" sz="2800" dirty="0"/>
          </a:p>
          <a:p>
            <a:r>
              <a:rPr lang="es-CO" sz="2800" dirty="0"/>
              <a:t>Los primeros números catalanes para n = 0, 1, 2, 3, … son: 1, 1, 2, 5, 14, 42, 132, 429, 1430, 4862, …</a:t>
            </a:r>
          </a:p>
        </p:txBody>
      </p:sp>
      <p:sp>
        <p:nvSpPr>
          <p:cNvPr id="11" name="Rectangle 5">
            <a:extLst>
              <a:ext uri="{FF2B5EF4-FFF2-40B4-BE49-F238E27FC236}">
                <a16:creationId xmlns:a16="http://schemas.microsoft.com/office/drawing/2014/main" id="{899EFF32-5EB8-2694-7063-C238B44686B1}"/>
              </a:ext>
            </a:extLst>
          </p:cNvPr>
          <p:cNvSpPr>
            <a:spLocks noChangeArrowheads="1"/>
          </p:cNvSpPr>
          <p:nvPr/>
        </p:nvSpPr>
        <p:spPr bwMode="auto">
          <a:xfrm>
            <a:off x="1428322" y="5395526"/>
            <a:ext cx="872532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dirty="0">
                <a:ln>
                  <a:noFill/>
                </a:ln>
                <a:solidFill>
                  <a:schemeClr val="tx1"/>
                </a:solidFill>
                <a:effectLst/>
                <a:latin typeface="Arial" panose="020B0604020202020204" pitchFamily="34" charset="0"/>
              </a:rPr>
            </a:b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1421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0C5B7942-7C67-B5D6-3A69-118F6AC99ACB}"/>
              </a:ext>
            </a:extLst>
          </p:cNvPr>
          <p:cNvSpPr txBox="1"/>
          <p:nvPr/>
        </p:nvSpPr>
        <p:spPr>
          <a:xfrm>
            <a:off x="1600200" y="1228397"/>
            <a:ext cx="8991600" cy="4401205"/>
          </a:xfrm>
          <a:prstGeom prst="rect">
            <a:avLst/>
          </a:prstGeom>
          <a:noFill/>
        </p:spPr>
        <p:txBody>
          <a:bodyPr wrap="square">
            <a:spAutoFit/>
          </a:bodyPr>
          <a:lstStyle/>
          <a:p>
            <a:r>
              <a:rPr lang="es-MX" sz="2800" dirty="0"/>
              <a:t>A continuación se muestra la implementación de la idea anterior:</a:t>
            </a:r>
          </a:p>
          <a:p>
            <a:endParaRPr lang="es-MX" sz="2800" dirty="0"/>
          </a:p>
          <a:p>
            <a:pPr marL="457200" indent="-457200">
              <a:buFont typeface="Wingdings" panose="05000000000000000000" pitchFamily="2" charset="2"/>
              <a:buChar char="v"/>
            </a:pPr>
            <a:r>
              <a:rPr lang="es-MX" sz="2800" dirty="0"/>
              <a:t>Cree una matriz catalán[] para almacenar con número catalán.</a:t>
            </a:r>
          </a:p>
          <a:p>
            <a:pPr marL="457200" indent="-457200">
              <a:buFont typeface="Wingdings" panose="05000000000000000000" pitchFamily="2" charset="2"/>
              <a:buChar char="v"/>
            </a:pPr>
            <a:r>
              <a:rPr lang="es-MX" sz="2800" dirty="0"/>
              <a:t>Inicializar, catalán[0] y catalán[1] = 1</a:t>
            </a:r>
          </a:p>
          <a:p>
            <a:pPr marL="457200" indent="-457200">
              <a:buFont typeface="Wingdings" panose="05000000000000000000" pitchFamily="2" charset="2"/>
              <a:buChar char="v"/>
            </a:pPr>
            <a:r>
              <a:rPr lang="es-MX" sz="2800" dirty="0"/>
              <a:t>Recorra i = 2 hasta el número catalán dado n.</a:t>
            </a:r>
          </a:p>
          <a:p>
            <a:pPr marL="457200" indent="-457200">
              <a:buFont typeface="Wingdings" panose="05000000000000000000" pitchFamily="2" charset="2"/>
              <a:buChar char="v"/>
            </a:pPr>
            <a:r>
              <a:rPr lang="es-MX" sz="2800" dirty="0"/>
              <a:t>Haga un bucle a través de j = 0 a j &lt; i y siga agregando el valor de </a:t>
            </a:r>
            <a:r>
              <a:rPr lang="es-MX" sz="2800" dirty="0" err="1"/>
              <a:t>catalan</a:t>
            </a:r>
            <a:r>
              <a:rPr lang="es-MX" sz="2800" dirty="0"/>
              <a:t>[j] * </a:t>
            </a:r>
            <a:r>
              <a:rPr lang="es-MX" sz="2800" dirty="0" err="1"/>
              <a:t>catalan</a:t>
            </a:r>
            <a:r>
              <a:rPr lang="es-MX" sz="2800" dirty="0"/>
              <a:t>[i – j – 1] en </a:t>
            </a:r>
            <a:r>
              <a:rPr lang="es-MX" sz="2800" dirty="0" err="1"/>
              <a:t>catalan</a:t>
            </a:r>
            <a:r>
              <a:rPr lang="es-MX" sz="2800" dirty="0"/>
              <a:t>[i].</a:t>
            </a:r>
          </a:p>
          <a:p>
            <a:pPr marL="457200" indent="-457200">
              <a:buFont typeface="Wingdings" panose="05000000000000000000" pitchFamily="2" charset="2"/>
              <a:buChar char="v"/>
            </a:pPr>
            <a:r>
              <a:rPr lang="es-MX" sz="2800" dirty="0"/>
              <a:t>Por último, volver catalán[n]</a:t>
            </a:r>
            <a:endParaRPr lang="es-CO" sz="2800" dirty="0"/>
          </a:p>
        </p:txBody>
      </p:sp>
    </p:spTree>
    <p:extLst>
      <p:ext uri="{BB962C8B-B14F-4D97-AF65-F5344CB8AC3E}">
        <p14:creationId xmlns:p14="http://schemas.microsoft.com/office/powerpoint/2010/main" val="1994136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4937D7EB-272E-8727-A809-AB16BB6959A7}"/>
              </a:ext>
            </a:extLst>
          </p:cNvPr>
          <p:cNvSpPr txBox="1"/>
          <p:nvPr/>
        </p:nvSpPr>
        <p:spPr>
          <a:xfrm>
            <a:off x="3009900" y="612844"/>
            <a:ext cx="6172200" cy="5632311"/>
          </a:xfrm>
          <a:prstGeom prst="rect">
            <a:avLst/>
          </a:prstGeom>
          <a:noFill/>
        </p:spPr>
        <p:txBody>
          <a:bodyPr wrap="square">
            <a:spAutoFit/>
          </a:bodyPr>
          <a:lstStyle/>
          <a:p>
            <a:r>
              <a:rPr lang="es-CO" dirty="0" err="1"/>
              <a:t>import</a:t>
            </a:r>
            <a:r>
              <a:rPr lang="es-CO" dirty="0"/>
              <a:t> java.io.*;</a:t>
            </a:r>
          </a:p>
          <a:p>
            <a:r>
              <a:rPr lang="es-CO" dirty="0" err="1"/>
              <a:t>class</a:t>
            </a:r>
            <a:r>
              <a:rPr lang="es-CO" dirty="0"/>
              <a:t>  DP {</a:t>
            </a:r>
          </a:p>
          <a:p>
            <a:r>
              <a:rPr lang="es-CO" dirty="0"/>
              <a:t>	</a:t>
            </a:r>
            <a:r>
              <a:rPr lang="es-CO" dirty="0" err="1"/>
              <a:t>static</a:t>
            </a:r>
            <a:r>
              <a:rPr lang="es-CO" dirty="0"/>
              <a:t> </a:t>
            </a:r>
            <a:r>
              <a:rPr lang="es-CO" dirty="0" err="1"/>
              <a:t>int</a:t>
            </a:r>
            <a:r>
              <a:rPr lang="es-CO" dirty="0"/>
              <a:t> </a:t>
            </a:r>
            <a:r>
              <a:rPr lang="es-CO" dirty="0" err="1"/>
              <a:t>catalanDP</a:t>
            </a:r>
            <a:r>
              <a:rPr lang="es-CO" dirty="0"/>
              <a:t>(</a:t>
            </a:r>
            <a:r>
              <a:rPr lang="es-CO" dirty="0" err="1"/>
              <a:t>int</a:t>
            </a:r>
            <a:r>
              <a:rPr lang="es-CO" dirty="0"/>
              <a:t> n) {</a:t>
            </a:r>
          </a:p>
          <a:p>
            <a:r>
              <a:rPr lang="es-CO" dirty="0"/>
              <a:t>		</a:t>
            </a:r>
            <a:r>
              <a:rPr lang="es-CO" dirty="0" err="1"/>
              <a:t>int</a:t>
            </a:r>
            <a:r>
              <a:rPr lang="es-CO" dirty="0"/>
              <a:t> </a:t>
            </a:r>
            <a:r>
              <a:rPr lang="es-CO" dirty="0" err="1"/>
              <a:t>catalan</a:t>
            </a:r>
            <a:r>
              <a:rPr lang="es-CO" dirty="0"/>
              <a:t>[] = new </a:t>
            </a:r>
            <a:r>
              <a:rPr lang="es-CO" dirty="0" err="1"/>
              <a:t>int</a:t>
            </a:r>
            <a:r>
              <a:rPr lang="es-CO" dirty="0"/>
              <a:t>[n + 2];</a:t>
            </a:r>
          </a:p>
          <a:p>
            <a:r>
              <a:rPr lang="es-CO" dirty="0"/>
              <a:t>		</a:t>
            </a:r>
            <a:r>
              <a:rPr lang="es-CO" dirty="0" err="1"/>
              <a:t>catalan</a:t>
            </a:r>
            <a:r>
              <a:rPr lang="es-CO" dirty="0"/>
              <a:t>[0] = 1;</a:t>
            </a:r>
          </a:p>
          <a:p>
            <a:r>
              <a:rPr lang="es-CO" dirty="0"/>
              <a:t>		</a:t>
            </a:r>
            <a:r>
              <a:rPr lang="es-CO" dirty="0" err="1"/>
              <a:t>catalan</a:t>
            </a:r>
            <a:r>
              <a:rPr lang="es-CO" dirty="0"/>
              <a:t>[1] = 1;</a:t>
            </a:r>
          </a:p>
          <a:p>
            <a:r>
              <a:rPr lang="es-CO" dirty="0"/>
              <a:t>		</a:t>
            </a:r>
            <a:r>
              <a:rPr lang="es-CO" dirty="0" err="1"/>
              <a:t>for</a:t>
            </a:r>
            <a:r>
              <a:rPr lang="es-CO" dirty="0"/>
              <a:t> (</a:t>
            </a:r>
            <a:r>
              <a:rPr lang="es-CO" dirty="0" err="1"/>
              <a:t>int</a:t>
            </a:r>
            <a:r>
              <a:rPr lang="es-CO" dirty="0"/>
              <a:t> i = 2; i &lt;= n; i++) {</a:t>
            </a:r>
          </a:p>
          <a:p>
            <a:r>
              <a:rPr lang="es-CO" dirty="0"/>
              <a:t>			</a:t>
            </a:r>
            <a:r>
              <a:rPr lang="es-CO" dirty="0" err="1"/>
              <a:t>catalan</a:t>
            </a:r>
            <a:r>
              <a:rPr lang="es-CO" dirty="0"/>
              <a:t>[i] = 0;</a:t>
            </a:r>
          </a:p>
          <a:p>
            <a:r>
              <a:rPr lang="es-CO" dirty="0"/>
              <a:t>			</a:t>
            </a:r>
            <a:r>
              <a:rPr lang="es-CO" dirty="0" err="1"/>
              <a:t>for</a:t>
            </a:r>
            <a:r>
              <a:rPr lang="es-CO" dirty="0"/>
              <a:t> (</a:t>
            </a:r>
            <a:r>
              <a:rPr lang="es-CO" dirty="0" err="1"/>
              <a:t>int</a:t>
            </a:r>
            <a:r>
              <a:rPr lang="es-CO" dirty="0"/>
              <a:t> j = 0; j &lt; i; </a:t>
            </a:r>
            <a:r>
              <a:rPr lang="es-CO" dirty="0" err="1"/>
              <a:t>j++</a:t>
            </a:r>
            <a:r>
              <a:rPr lang="es-CO" dirty="0"/>
              <a:t>) {</a:t>
            </a:r>
          </a:p>
          <a:p>
            <a:r>
              <a:rPr lang="es-CO" dirty="0"/>
              <a:t>				</a:t>
            </a:r>
            <a:r>
              <a:rPr lang="es-CO" dirty="0" err="1"/>
              <a:t>catalan</a:t>
            </a:r>
            <a:r>
              <a:rPr lang="es-CO" dirty="0"/>
              <a:t>[i]	+= </a:t>
            </a:r>
            <a:r>
              <a:rPr lang="es-CO" dirty="0" err="1"/>
              <a:t>catalan</a:t>
            </a:r>
            <a:r>
              <a:rPr lang="es-CO" dirty="0"/>
              <a:t>[j] * </a:t>
            </a:r>
            <a:r>
              <a:rPr lang="es-CO" dirty="0" err="1"/>
              <a:t>catalan</a:t>
            </a:r>
            <a:r>
              <a:rPr lang="es-CO" dirty="0"/>
              <a:t>[i - j - 1];</a:t>
            </a:r>
          </a:p>
          <a:p>
            <a:r>
              <a:rPr lang="es-CO" dirty="0"/>
              <a:t>			}</a:t>
            </a:r>
          </a:p>
          <a:p>
            <a:r>
              <a:rPr lang="es-CO" dirty="0"/>
              <a:t>		}</a:t>
            </a:r>
          </a:p>
          <a:p>
            <a:r>
              <a:rPr lang="es-CO" dirty="0"/>
              <a:t>		</a:t>
            </a:r>
            <a:r>
              <a:rPr lang="es-CO" dirty="0" err="1"/>
              <a:t>return</a:t>
            </a:r>
            <a:r>
              <a:rPr lang="es-CO" dirty="0"/>
              <a:t> </a:t>
            </a:r>
            <a:r>
              <a:rPr lang="es-CO" dirty="0" err="1"/>
              <a:t>catalan</a:t>
            </a:r>
            <a:r>
              <a:rPr lang="es-CO" dirty="0"/>
              <a:t>[n];</a:t>
            </a:r>
          </a:p>
          <a:p>
            <a:r>
              <a:rPr lang="es-CO" dirty="0"/>
              <a:t>	}</a:t>
            </a:r>
          </a:p>
          <a:p>
            <a:r>
              <a:rPr lang="es-CO" dirty="0"/>
              <a:t>	</a:t>
            </a:r>
            <a:r>
              <a:rPr lang="es-CO" dirty="0" err="1"/>
              <a:t>public</a:t>
            </a:r>
            <a:r>
              <a:rPr lang="es-CO" dirty="0"/>
              <a:t> </a:t>
            </a:r>
            <a:r>
              <a:rPr lang="es-CO" dirty="0" err="1"/>
              <a:t>static</a:t>
            </a:r>
            <a:r>
              <a:rPr lang="es-CO" dirty="0"/>
              <a:t> </a:t>
            </a:r>
            <a:r>
              <a:rPr lang="es-CO" dirty="0" err="1"/>
              <a:t>void</a:t>
            </a:r>
            <a:r>
              <a:rPr lang="es-CO" dirty="0"/>
              <a:t> </a:t>
            </a:r>
            <a:r>
              <a:rPr lang="es-CO" dirty="0" err="1"/>
              <a:t>main</a:t>
            </a:r>
            <a:r>
              <a:rPr lang="es-CO" dirty="0"/>
              <a:t>(</a:t>
            </a:r>
            <a:r>
              <a:rPr lang="es-CO" dirty="0" err="1"/>
              <a:t>String</a:t>
            </a:r>
            <a:r>
              <a:rPr lang="es-CO" dirty="0"/>
              <a:t>[] </a:t>
            </a:r>
            <a:r>
              <a:rPr lang="es-CO" dirty="0" err="1"/>
              <a:t>args</a:t>
            </a:r>
            <a:r>
              <a:rPr lang="es-CO" dirty="0"/>
              <a:t>) {</a:t>
            </a:r>
          </a:p>
          <a:p>
            <a:r>
              <a:rPr lang="es-CO" dirty="0"/>
              <a:t>		</a:t>
            </a:r>
            <a:r>
              <a:rPr lang="es-CO" dirty="0" err="1"/>
              <a:t>for</a:t>
            </a:r>
            <a:r>
              <a:rPr lang="es-CO" dirty="0"/>
              <a:t> (</a:t>
            </a:r>
            <a:r>
              <a:rPr lang="es-CO" dirty="0" err="1"/>
              <a:t>int</a:t>
            </a:r>
            <a:r>
              <a:rPr lang="es-CO" dirty="0"/>
              <a:t> i = 0; i &lt; 10; i++) {</a:t>
            </a:r>
          </a:p>
          <a:p>
            <a:r>
              <a:rPr lang="es-CO" dirty="0"/>
              <a:t>			</a:t>
            </a:r>
            <a:r>
              <a:rPr lang="es-CO" dirty="0" err="1"/>
              <a:t>System.out.print</a:t>
            </a:r>
            <a:r>
              <a:rPr lang="es-CO" dirty="0"/>
              <a:t>(</a:t>
            </a:r>
            <a:r>
              <a:rPr lang="es-CO" dirty="0" err="1"/>
              <a:t>catalanDP</a:t>
            </a:r>
            <a:r>
              <a:rPr lang="es-CO" dirty="0"/>
              <a:t>(i) + " ");</a:t>
            </a:r>
          </a:p>
          <a:p>
            <a:r>
              <a:rPr lang="es-CO" dirty="0"/>
              <a:t>		}</a:t>
            </a:r>
          </a:p>
          <a:p>
            <a:r>
              <a:rPr lang="es-CO" dirty="0"/>
              <a:t>	}</a:t>
            </a:r>
          </a:p>
          <a:p>
            <a:r>
              <a:rPr lang="es-CO" dirty="0"/>
              <a:t>}</a:t>
            </a:r>
          </a:p>
        </p:txBody>
      </p:sp>
    </p:spTree>
    <p:extLst>
      <p:ext uri="{BB962C8B-B14F-4D97-AF65-F5344CB8AC3E}">
        <p14:creationId xmlns:p14="http://schemas.microsoft.com/office/powerpoint/2010/main" val="1652721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3" name="CuadroTexto 2">
            <a:extLst>
              <a:ext uri="{FF2B5EF4-FFF2-40B4-BE49-F238E27FC236}">
                <a16:creationId xmlns:a16="http://schemas.microsoft.com/office/drawing/2014/main" id="{A2AAB1EA-9953-A2ED-D082-CB148BE676F9}"/>
              </a:ext>
            </a:extLst>
          </p:cNvPr>
          <p:cNvSpPr txBox="1"/>
          <p:nvPr/>
        </p:nvSpPr>
        <p:spPr>
          <a:xfrm>
            <a:off x="3001020" y="2321004"/>
            <a:ext cx="6189960" cy="2215991"/>
          </a:xfrm>
          <a:prstGeom prst="rect">
            <a:avLst/>
          </a:prstGeom>
          <a:noFill/>
        </p:spPr>
        <p:txBody>
          <a:bodyPr wrap="square">
            <a:spAutoFit/>
          </a:bodyPr>
          <a:lstStyle/>
          <a:p>
            <a:pPr algn="ctr"/>
            <a:r>
              <a:rPr lang="es-MX" sz="13800" dirty="0" err="1">
                <a:latin typeface="El missier"/>
              </a:rPr>
              <a:t>Hashing</a:t>
            </a:r>
            <a:endParaRPr lang="es-MX" sz="13800" dirty="0">
              <a:latin typeface="El missier"/>
            </a:endParaRPr>
          </a:p>
        </p:txBody>
      </p:sp>
    </p:spTree>
    <p:extLst>
      <p:ext uri="{BB962C8B-B14F-4D97-AF65-F5344CB8AC3E}">
        <p14:creationId xmlns:p14="http://schemas.microsoft.com/office/powerpoint/2010/main" val="354468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BDE32CB-7EAE-4E6E-23C2-1DBDCF3FF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364" y="6400800"/>
            <a:ext cx="690958" cy="457200"/>
          </a:xfrm>
          <a:prstGeom prst="rect">
            <a:avLst/>
          </a:prstGeom>
        </p:spPr>
      </p:pic>
      <p:sp>
        <p:nvSpPr>
          <p:cNvPr id="6" name="CuadroTexto 5">
            <a:extLst>
              <a:ext uri="{FF2B5EF4-FFF2-40B4-BE49-F238E27FC236}">
                <a16:creationId xmlns:a16="http://schemas.microsoft.com/office/drawing/2014/main" id="{EB75E36B-A232-CC78-8B81-77BF80B69157}"/>
              </a:ext>
            </a:extLst>
          </p:cNvPr>
          <p:cNvSpPr txBox="1"/>
          <p:nvPr/>
        </p:nvSpPr>
        <p:spPr>
          <a:xfrm>
            <a:off x="1719262" y="889843"/>
            <a:ext cx="8753475" cy="5078313"/>
          </a:xfrm>
          <a:prstGeom prst="rect">
            <a:avLst/>
          </a:prstGeom>
          <a:noFill/>
        </p:spPr>
        <p:txBody>
          <a:bodyPr wrap="square">
            <a:spAutoFit/>
          </a:bodyPr>
          <a:lstStyle/>
          <a:p>
            <a:r>
              <a:rPr lang="es-MX" dirty="0"/>
              <a:t>En </a:t>
            </a:r>
            <a:r>
              <a:rPr lang="es-MX" dirty="0" err="1"/>
              <a:t>hashing</a:t>
            </a:r>
            <a:r>
              <a:rPr lang="es-MX" dirty="0"/>
              <a:t> hay una función hash que asigna claves a algunos valores. Pero esta función hash puede provocar una colisión, es decir, dos o más claves se asignan al mismo valor. El hash de cadena evita la colisión. La idea es hacer que cada celda de la tabla hash apunte a una lista vinculada de registros que tienen el mismo valor de función hash.</a:t>
            </a:r>
          </a:p>
          <a:p>
            <a:endParaRPr lang="es-MX" dirty="0"/>
          </a:p>
          <a:p>
            <a:r>
              <a:rPr lang="es-MX" dirty="0"/>
              <a:t>Vamos a crear una función hash, de modo que nuestra tabla hash tenga un número 'N' de cubos. </a:t>
            </a:r>
          </a:p>
          <a:p>
            <a:r>
              <a:rPr lang="es-MX" dirty="0"/>
              <a:t>Para insertar un nodo en la tabla hash, necesitamos encontrar el índice hash para la clave dada. Y podría calcularse usando la función hash. </a:t>
            </a:r>
          </a:p>
          <a:p>
            <a:endParaRPr lang="es-MX" dirty="0"/>
          </a:p>
          <a:p>
            <a:r>
              <a:rPr lang="es-MX" dirty="0"/>
              <a:t>Ejemplo: </a:t>
            </a:r>
            <a:r>
              <a:rPr lang="es-MX" dirty="0" err="1"/>
              <a:t>hashIndex</a:t>
            </a:r>
            <a:r>
              <a:rPr lang="es-MX" dirty="0"/>
              <a:t> = clave % </a:t>
            </a:r>
            <a:r>
              <a:rPr lang="es-MX" dirty="0" err="1"/>
              <a:t>noOfBuckets</a:t>
            </a:r>
            <a:endParaRPr lang="es-MX" dirty="0"/>
          </a:p>
          <a:p>
            <a:endParaRPr lang="es-MX" dirty="0"/>
          </a:p>
          <a:p>
            <a:r>
              <a:rPr lang="es-MX" dirty="0"/>
              <a:t>Insertar : muévase al depósito correspondiente al índice hash calculado anteriormente e inserte el nuevo nodo al final de la lista.</a:t>
            </a:r>
          </a:p>
          <a:p>
            <a:endParaRPr lang="es-MX" dirty="0"/>
          </a:p>
          <a:p>
            <a:r>
              <a:rPr lang="es-MX" dirty="0"/>
              <a:t>Eliminar : para eliminar un nodo de la tabla hash, calcule el índice hash para la clave, muévase al depósito correspondiente al índice hash calculado, busque en la lista en el depósito actual para encontrar y eliminar el nodo con la clave dada (si se encuentra) . </a:t>
            </a:r>
            <a:endParaRPr lang="es-CO" dirty="0"/>
          </a:p>
        </p:txBody>
      </p:sp>
    </p:spTree>
    <p:extLst>
      <p:ext uri="{BB962C8B-B14F-4D97-AF65-F5344CB8AC3E}">
        <p14:creationId xmlns:p14="http://schemas.microsoft.com/office/powerpoint/2010/main" val="1326981854"/>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164</TotalTime>
  <Words>2070</Words>
  <Application>Microsoft Office PowerPoint</Application>
  <PresentationFormat>Panorámica</PresentationFormat>
  <Paragraphs>191</Paragraphs>
  <Slides>24</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Arial</vt:lpstr>
      <vt:lpstr>Calibri</vt:lpstr>
      <vt:lpstr>Calibri Light</vt:lpstr>
      <vt:lpstr>El missier</vt:lpstr>
      <vt:lpstr>var(--font-din)</vt:lpstr>
      <vt:lpstr>Wingdings</vt:lpstr>
      <vt:lpstr>Retrospección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marlon restrepo</dc:creator>
  <cp:lastModifiedBy>marlon restrepo</cp:lastModifiedBy>
  <cp:revision>1</cp:revision>
  <dcterms:created xsi:type="dcterms:W3CDTF">2022-10-14T17:16:55Z</dcterms:created>
  <dcterms:modified xsi:type="dcterms:W3CDTF">2022-10-14T20:01:37Z</dcterms:modified>
</cp:coreProperties>
</file>